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8"/>
  </p:notesMasterIdLst>
  <p:sldIdLst>
    <p:sldId id="257" r:id="rId2"/>
    <p:sldId id="258" r:id="rId3"/>
    <p:sldId id="259" r:id="rId4"/>
    <p:sldId id="270" r:id="rId5"/>
    <p:sldId id="260" r:id="rId6"/>
    <p:sldId id="261" r:id="rId7"/>
    <p:sldId id="262" r:id="rId8"/>
    <p:sldId id="263" r:id="rId9"/>
    <p:sldId id="264" r:id="rId10"/>
    <p:sldId id="265" r:id="rId11"/>
    <p:sldId id="282" r:id="rId12"/>
    <p:sldId id="268" r:id="rId13"/>
    <p:sldId id="271" r:id="rId14"/>
    <p:sldId id="266" r:id="rId15"/>
    <p:sldId id="267" r:id="rId16"/>
    <p:sldId id="269" r:id="rId17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E1C1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959" autoAdjust="0"/>
    <p:restoredTop sz="94660"/>
  </p:normalViewPr>
  <p:slideViewPr>
    <p:cSldViewPr snapToGrid="0">
      <p:cViewPr>
        <p:scale>
          <a:sx n="39" d="100"/>
          <a:sy n="39" d="100"/>
        </p:scale>
        <p:origin x="708" y="78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B37971C-FCE9-4D45-A537-233CAF995A08}" type="datetimeFigureOut">
              <a:rPr lang="en-US" smtClean="0"/>
              <a:t>10/8/2022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DB86593-A355-462F-BEA0-73C9D784C31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780402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9076029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7345177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715B69-E767-4FEE-A894-B2167537E321}" type="datetimeFigureOut">
              <a:rPr lang="en-US" smtClean="0"/>
              <a:t>10/8/2022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BE82A0-B37B-448E-BFD7-27342690CF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244733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715B69-E767-4FEE-A894-B2167537E321}" type="datetimeFigureOut">
              <a:rPr lang="en-US" smtClean="0"/>
              <a:t>10/8/2022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BE82A0-B37B-448E-BFD7-27342690CF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47890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715B69-E767-4FEE-A894-B2167537E321}" type="datetimeFigureOut">
              <a:rPr lang="en-US" smtClean="0"/>
              <a:t>10/8/2022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BE82A0-B37B-448E-BFD7-27342690CF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14747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715B69-E767-4FEE-A894-B2167537E321}" type="datetimeFigureOut">
              <a:rPr lang="en-US" smtClean="0"/>
              <a:t>10/8/2022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BE82A0-B37B-448E-BFD7-27342690CF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32787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715B69-E767-4FEE-A894-B2167537E321}" type="datetimeFigureOut">
              <a:rPr lang="en-US" smtClean="0"/>
              <a:t>10/8/2022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BE82A0-B37B-448E-BFD7-27342690CF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55890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715B69-E767-4FEE-A894-B2167537E321}" type="datetimeFigureOut">
              <a:rPr lang="en-US" smtClean="0"/>
              <a:t>10/8/2022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BE82A0-B37B-448E-BFD7-27342690CF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67390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715B69-E767-4FEE-A894-B2167537E321}" type="datetimeFigureOut">
              <a:rPr lang="en-US" smtClean="0"/>
              <a:t>10/8/2022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BE82A0-B37B-448E-BFD7-27342690CF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903405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715B69-E767-4FEE-A894-B2167537E321}" type="datetimeFigureOut">
              <a:rPr lang="en-US" smtClean="0"/>
              <a:t>10/8/2022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BE82A0-B37B-448E-BFD7-27342690CF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43956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715B69-E767-4FEE-A894-B2167537E321}" type="datetimeFigureOut">
              <a:rPr lang="en-US" smtClean="0"/>
              <a:t>10/8/2022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BE82A0-B37B-448E-BFD7-27342690CF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615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715B69-E767-4FEE-A894-B2167537E321}" type="datetimeFigureOut">
              <a:rPr lang="en-US" smtClean="0"/>
              <a:t>10/8/2022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BE82A0-B37B-448E-BFD7-27342690CF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85774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715B69-E767-4FEE-A894-B2167537E321}" type="datetimeFigureOut">
              <a:rPr lang="en-US" smtClean="0"/>
              <a:t>10/8/2022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BE82A0-B37B-448E-BFD7-27342690CF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70705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715B69-E767-4FEE-A894-B2167537E321}" type="datetimeFigureOut">
              <a:rPr lang="en-US" smtClean="0"/>
              <a:t>10/8/2022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BE82A0-B37B-448E-BFD7-27342690CF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64116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youtube.com/channel/UCWcsGrqvdeMpxKA4Sb_u0Tg" TargetMode="External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jpeg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3" Type="http://schemas.openxmlformats.org/officeDocument/2006/relationships/image" Target="../media/image21.jpeg"/><Relationship Id="rId7" Type="http://schemas.openxmlformats.org/officeDocument/2006/relationships/image" Target="../media/image25.jp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jpeg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jpeg"/><Relationship Id="rId3" Type="http://schemas.openxmlformats.org/officeDocument/2006/relationships/image" Target="../media/image27.jpeg"/><Relationship Id="rId7" Type="http://schemas.openxmlformats.org/officeDocument/2006/relationships/image" Target="../media/image31.jp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0.jpg"/><Relationship Id="rId11" Type="http://schemas.openxmlformats.org/officeDocument/2006/relationships/image" Target="../media/image35.png"/><Relationship Id="rId5" Type="http://schemas.openxmlformats.org/officeDocument/2006/relationships/image" Target="../media/image29.jpg"/><Relationship Id="rId10" Type="http://schemas.openxmlformats.org/officeDocument/2006/relationships/image" Target="../media/image34.jpeg"/><Relationship Id="rId4" Type="http://schemas.openxmlformats.org/officeDocument/2006/relationships/image" Target="../media/image28.jpeg"/><Relationship Id="rId9" Type="http://schemas.openxmlformats.org/officeDocument/2006/relationships/image" Target="../media/image33.jpe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jpeg"/><Relationship Id="rId3" Type="http://schemas.openxmlformats.org/officeDocument/2006/relationships/image" Target="../media/image36.jpeg"/><Relationship Id="rId7" Type="http://schemas.openxmlformats.org/officeDocument/2006/relationships/image" Target="../media/image4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9.jpeg"/><Relationship Id="rId5" Type="http://schemas.openxmlformats.org/officeDocument/2006/relationships/image" Target="../media/image38.jpeg"/><Relationship Id="rId4" Type="http://schemas.openxmlformats.org/officeDocument/2006/relationships/image" Target="../media/image37.jpe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jpeg"/><Relationship Id="rId3" Type="http://schemas.openxmlformats.org/officeDocument/2006/relationships/image" Target="../media/image9.jpeg"/><Relationship Id="rId7" Type="http://schemas.openxmlformats.org/officeDocument/2006/relationships/image" Target="../media/image45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4.jpeg"/><Relationship Id="rId5" Type="http://schemas.openxmlformats.org/officeDocument/2006/relationships/image" Target="../media/image43.jpeg"/><Relationship Id="rId4" Type="http://schemas.openxmlformats.org/officeDocument/2006/relationships/image" Target="../media/image42.jpeg"/><Relationship Id="rId9" Type="http://schemas.openxmlformats.org/officeDocument/2006/relationships/image" Target="../media/image47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g"/><Relationship Id="rId7" Type="http://schemas.openxmlformats.org/officeDocument/2006/relationships/image" Target="../media/image52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1.jpeg"/><Relationship Id="rId5" Type="http://schemas.openxmlformats.org/officeDocument/2006/relationships/image" Target="../media/image50.jpeg"/><Relationship Id="rId4" Type="http://schemas.openxmlformats.org/officeDocument/2006/relationships/image" Target="../media/image49.jp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G"/><Relationship Id="rId7" Type="http://schemas.openxmlformats.org/officeDocument/2006/relationships/image" Target="../media/image57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6.jpeg"/><Relationship Id="rId5" Type="http://schemas.openxmlformats.org/officeDocument/2006/relationships/image" Target="../media/image55.jpeg"/><Relationship Id="rId4" Type="http://schemas.openxmlformats.org/officeDocument/2006/relationships/image" Target="../media/image54.jp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person, person&#10;&#10;Description automatically generated">
            <a:extLst>
              <a:ext uri="{FF2B5EF4-FFF2-40B4-BE49-F238E27FC236}">
                <a16:creationId xmlns:a16="http://schemas.microsoft.com/office/drawing/2014/main" id="{02D9EF30-9C55-FF71-6E13-D9ED5E3D8835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1166"/>
          <a:stretch/>
        </p:blipFill>
        <p:spPr>
          <a:xfrm>
            <a:off x="-1" y="0"/>
            <a:ext cx="9144000" cy="6858000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1529F829-1B99-0819-461C-8BA1542FDF60}"/>
              </a:ext>
            </a:extLst>
          </p:cNvPr>
          <p:cNvSpPr/>
          <p:nvPr/>
        </p:nvSpPr>
        <p:spPr>
          <a:xfrm>
            <a:off x="755576" y="-2"/>
            <a:ext cx="2520280" cy="280518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FFC000"/>
              </a:solidFill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F4F4A707-6634-5930-BAB8-F343ECBE4C47}"/>
              </a:ext>
            </a:extLst>
          </p:cNvPr>
          <p:cNvSpPr/>
          <p:nvPr/>
        </p:nvSpPr>
        <p:spPr>
          <a:xfrm>
            <a:off x="140465" y="1050378"/>
            <a:ext cx="3744416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600" b="1" dirty="0">
                <a:ln w="0"/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MIKE SY </a:t>
            </a:r>
          </a:p>
          <a:p>
            <a:pPr algn="ctr"/>
            <a:r>
              <a:rPr lang="zh-CN" altLang="en-US" sz="3600" b="1" dirty="0">
                <a:ln w="0"/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麦克</a:t>
            </a:r>
            <a:endParaRPr lang="en-US" sz="3600" b="1" dirty="0">
              <a:ln w="0"/>
              <a:solidFill>
                <a:schemeClr val="accent4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7ACC2BD7-0740-F22F-FC96-1DE01C118486}"/>
              </a:ext>
            </a:extLst>
          </p:cNvPr>
          <p:cNvSpPr/>
          <p:nvPr/>
        </p:nvSpPr>
        <p:spPr>
          <a:xfrm>
            <a:off x="305526" y="4383635"/>
            <a:ext cx="3474386" cy="2484093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C000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A75D9729-29B3-5A79-A573-BB7C48093E4C}"/>
              </a:ext>
            </a:extLst>
          </p:cNvPr>
          <p:cNvSpPr/>
          <p:nvPr/>
        </p:nvSpPr>
        <p:spPr>
          <a:xfrm>
            <a:off x="168728" y="4995005"/>
            <a:ext cx="3744416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700" b="1" dirty="0">
                <a:ln w="0"/>
              </a:rPr>
              <a:t>RESUME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549BF9A0-8253-772A-DF6E-8A6B1A24649F}"/>
              </a:ext>
            </a:extLst>
          </p:cNvPr>
          <p:cNvSpPr/>
          <p:nvPr/>
        </p:nvSpPr>
        <p:spPr>
          <a:xfrm>
            <a:off x="-1243307" y="5602655"/>
            <a:ext cx="6558814" cy="61555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zh-CN" altLang="en-US" sz="3400" b="1" dirty="0">
                <a:ln w="0"/>
              </a:rPr>
              <a:t>外籍艺人资料</a:t>
            </a:r>
            <a:endParaRPr lang="en-US" sz="3400" b="1" dirty="0">
              <a:ln w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62C81C4D-E16C-C000-D2F1-DF280C04E671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3470"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0793119B-CC69-5A88-3771-ACE47E332038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7711"/>
          <a:stretch/>
        </p:blipFill>
        <p:spPr>
          <a:xfrm>
            <a:off x="2736306" y="0"/>
            <a:ext cx="6407695" cy="6858000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F1D5C36F-AC03-7519-DA04-F95103C7ABBB}"/>
              </a:ext>
            </a:extLst>
          </p:cNvPr>
          <p:cNvSpPr/>
          <p:nvPr/>
        </p:nvSpPr>
        <p:spPr>
          <a:xfrm>
            <a:off x="779234" y="1888435"/>
            <a:ext cx="3123295" cy="3976176"/>
          </a:xfrm>
          <a:prstGeom prst="rect">
            <a:avLst/>
          </a:prstGeom>
          <a:solidFill>
            <a:srgbClr val="1E1C11"/>
          </a:solidFill>
          <a:ln>
            <a:solidFill>
              <a:schemeClr val="accent4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700" dirty="0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EDDF9014-FFA5-D8D3-A6C8-BAC7E2A0F552}"/>
              </a:ext>
            </a:extLst>
          </p:cNvPr>
          <p:cNvSpPr/>
          <p:nvPr/>
        </p:nvSpPr>
        <p:spPr>
          <a:xfrm>
            <a:off x="799112" y="1808370"/>
            <a:ext cx="4408808" cy="4016484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>
            <a:spAutoFit/>
          </a:bodyPr>
          <a:lstStyle/>
          <a:p>
            <a:endParaRPr lang="en-US" altLang="zh-CN" sz="1500" dirty="0">
              <a:ln w="0"/>
              <a:solidFill>
                <a:schemeClr val="accent4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zh-CN" altLang="en-US" sz="1500" dirty="0">
                <a:ln w="0"/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姓名 </a:t>
            </a:r>
            <a:r>
              <a:rPr lang="en-US" altLang="zh-CN" sz="1500" dirty="0">
                <a:ln w="0"/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Name:</a:t>
            </a:r>
            <a:r>
              <a:rPr lang="zh-CN" altLang="en-US" sz="1500" dirty="0">
                <a:ln w="0"/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altLang="zh-CN" sz="1500" dirty="0">
                <a:ln w="0"/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MIKE SY </a:t>
            </a:r>
            <a:r>
              <a:rPr lang="zh-CN" altLang="en-US" sz="1500" dirty="0">
                <a:ln w="0"/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麦克</a:t>
            </a:r>
            <a:endParaRPr lang="en-US" altLang="zh-CN" sz="1500" dirty="0">
              <a:ln w="0"/>
              <a:solidFill>
                <a:schemeClr val="accent4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zh-CN" altLang="en-US" sz="1500" dirty="0">
                <a:ln w="0"/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身高 </a:t>
            </a:r>
            <a:r>
              <a:rPr lang="en-US" altLang="zh-CN" sz="1500" dirty="0">
                <a:ln w="0"/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Height:</a:t>
            </a:r>
            <a:r>
              <a:rPr lang="zh-CN" altLang="en-US" sz="1500" dirty="0">
                <a:ln w="0"/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altLang="zh-CN" sz="1500" dirty="0">
                <a:ln w="0"/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177 Cm</a:t>
            </a:r>
          </a:p>
          <a:p>
            <a:r>
              <a:rPr lang="zh-CN" altLang="en-US" sz="1500" dirty="0">
                <a:ln w="0"/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体重 </a:t>
            </a:r>
            <a:r>
              <a:rPr lang="en-US" altLang="zh-CN" sz="1500" dirty="0">
                <a:ln w="0"/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Weight:</a:t>
            </a:r>
            <a:r>
              <a:rPr lang="zh-CN" altLang="en-US" sz="1500" dirty="0">
                <a:ln w="0"/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altLang="zh-CN" sz="1500" dirty="0">
                <a:ln w="0"/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68 Kg</a:t>
            </a:r>
          </a:p>
          <a:p>
            <a:r>
              <a:rPr lang="zh-CN" altLang="en-US" sz="1500" dirty="0">
                <a:ln w="0"/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头发颜色 </a:t>
            </a:r>
            <a:r>
              <a:rPr lang="en-US" altLang="zh-CN" sz="1500" dirty="0">
                <a:ln w="0"/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Hair color:</a:t>
            </a:r>
            <a:r>
              <a:rPr lang="zh-CN" altLang="en-US" sz="1500" dirty="0">
                <a:ln w="0"/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茶色 </a:t>
            </a:r>
            <a:r>
              <a:rPr lang="en-US" altLang="zh-CN" sz="1500" dirty="0">
                <a:ln w="0"/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Brown</a:t>
            </a:r>
          </a:p>
          <a:p>
            <a:r>
              <a:rPr lang="zh-CN" altLang="en-US" sz="1500" dirty="0">
                <a:ln w="0"/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眼睛颜色 </a:t>
            </a:r>
            <a:r>
              <a:rPr lang="en-US" altLang="zh-CN" sz="1500" dirty="0">
                <a:ln w="0"/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Eye color:</a:t>
            </a:r>
            <a:r>
              <a:rPr lang="zh-CN" altLang="en-US" sz="1500" dirty="0">
                <a:ln w="0"/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绿色 </a:t>
            </a:r>
            <a:r>
              <a:rPr lang="en-US" altLang="zh-CN" sz="1500" dirty="0">
                <a:ln w="0"/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Green </a:t>
            </a:r>
          </a:p>
          <a:p>
            <a:r>
              <a:rPr lang="zh-CN" altLang="en-US" sz="1500" dirty="0">
                <a:ln w="0"/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语言 </a:t>
            </a:r>
            <a:r>
              <a:rPr lang="en-US" altLang="zh-CN" sz="1500" dirty="0">
                <a:ln w="0"/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Language: </a:t>
            </a:r>
            <a:r>
              <a:rPr lang="zh-CN" altLang="en-US" sz="1500" dirty="0">
                <a:ln w="0"/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汉语 </a:t>
            </a:r>
            <a:r>
              <a:rPr lang="en-US" altLang="zh-CN" sz="1500" dirty="0">
                <a:ln w="0"/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Chinese</a:t>
            </a:r>
          </a:p>
          <a:p>
            <a:r>
              <a:rPr lang="zh-CN" altLang="en-US" sz="1500" dirty="0">
                <a:ln w="0"/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英语 </a:t>
            </a:r>
            <a:r>
              <a:rPr lang="en-US" altLang="zh-CN" sz="1500" dirty="0">
                <a:ln w="0"/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English, </a:t>
            </a:r>
            <a:r>
              <a:rPr lang="zh-CN" altLang="en-US" sz="1500" dirty="0">
                <a:ln w="0"/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阿语 </a:t>
            </a:r>
            <a:r>
              <a:rPr lang="en-US" altLang="zh-CN" sz="1500" dirty="0">
                <a:ln w="0"/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Arabic</a:t>
            </a:r>
          </a:p>
          <a:p>
            <a:r>
              <a:rPr lang="zh-CN" altLang="en-US" sz="1500" dirty="0">
                <a:ln w="0"/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培训</a:t>
            </a:r>
            <a:r>
              <a:rPr lang="en-US" altLang="zh-CN" sz="1500" dirty="0">
                <a:ln w="0"/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/</a:t>
            </a:r>
            <a:r>
              <a:rPr lang="zh-CN" altLang="en-US" sz="1500" dirty="0">
                <a:ln w="0"/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教育 </a:t>
            </a:r>
            <a:r>
              <a:rPr lang="en-US" altLang="zh-CN" sz="1500" dirty="0">
                <a:ln w="0"/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Training/Education: </a:t>
            </a:r>
          </a:p>
          <a:p>
            <a:r>
              <a:rPr lang="zh-CN" altLang="en-US" sz="1500" dirty="0">
                <a:ln w="0"/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表演艺术和创意文凭</a:t>
            </a:r>
            <a:endParaRPr lang="en-US" altLang="zh-CN" sz="1500" dirty="0">
              <a:ln w="0"/>
              <a:solidFill>
                <a:schemeClr val="accent4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en-US" sz="1500" dirty="0">
                <a:ln w="0"/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Diploma in Performance</a:t>
            </a:r>
          </a:p>
          <a:p>
            <a:r>
              <a:rPr lang="en-US" sz="1500" dirty="0">
                <a:ln w="0"/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Arts and Creativity 2014</a:t>
            </a:r>
          </a:p>
          <a:p>
            <a:r>
              <a:rPr lang="zh-CN" altLang="en-US" sz="1500" dirty="0">
                <a:ln w="0"/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模特班 </a:t>
            </a:r>
            <a:r>
              <a:rPr lang="en-US" altLang="zh-CN" sz="1500" dirty="0">
                <a:ln w="0"/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Modeling Class 2016</a:t>
            </a:r>
          </a:p>
          <a:p>
            <a:r>
              <a:rPr lang="zh-CN" altLang="en-US" sz="1500" dirty="0">
                <a:ln w="0"/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媒体 </a:t>
            </a:r>
            <a:r>
              <a:rPr lang="en-US" altLang="zh-CN" sz="1500" dirty="0">
                <a:ln w="0"/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Media 2020</a:t>
            </a:r>
          </a:p>
          <a:p>
            <a:endParaRPr lang="en-US" altLang="zh-CN" sz="1500" dirty="0">
              <a:ln w="0"/>
              <a:solidFill>
                <a:schemeClr val="accent4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n-US" altLang="zh-CN" sz="1500" dirty="0">
              <a:ln w="0"/>
              <a:solidFill>
                <a:schemeClr val="accent4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n-US" altLang="zh-CN" sz="1500" dirty="0">
              <a:ln w="0"/>
              <a:solidFill>
                <a:schemeClr val="accent4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581F7426-F552-F551-58AB-60E0551E76FB}"/>
              </a:ext>
            </a:extLst>
          </p:cNvPr>
          <p:cNvSpPr/>
          <p:nvPr/>
        </p:nvSpPr>
        <p:spPr>
          <a:xfrm>
            <a:off x="1495551" y="-3487"/>
            <a:ext cx="1656184" cy="126876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FFC000"/>
              </a:solidFill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2BF8DEF-7C5F-4089-4D18-5F37653AF4E6}"/>
              </a:ext>
            </a:extLst>
          </p:cNvPr>
          <p:cNvSpPr txBox="1"/>
          <p:nvPr/>
        </p:nvSpPr>
        <p:spPr>
          <a:xfrm>
            <a:off x="1682499" y="259755"/>
            <a:ext cx="1529550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2000" b="1" dirty="0">
                <a:ln w="0"/>
              </a:rPr>
              <a:t>基本资料</a:t>
            </a:r>
            <a:endParaRPr lang="en-US" altLang="zh-CN" sz="2000" b="1" dirty="0">
              <a:ln w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7081E4F1-FE1B-DF1E-0105-AAB8D8138FEF}"/>
              </a:ext>
            </a:extLst>
          </p:cNvPr>
          <p:cNvSpPr txBox="1"/>
          <p:nvPr/>
        </p:nvSpPr>
        <p:spPr>
          <a:xfrm>
            <a:off x="1682205" y="528864"/>
            <a:ext cx="1556355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2400" b="1" dirty="0">
                <a:ln w="0"/>
              </a:rPr>
              <a:t>Resume</a:t>
            </a:r>
            <a:endParaRPr lang="en-US" sz="2400" b="1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erson sitting in a chair&#10;&#10;Description automatically generated">
            <a:extLst>
              <a:ext uri="{FF2B5EF4-FFF2-40B4-BE49-F238E27FC236}">
                <a16:creationId xmlns:a16="http://schemas.microsoft.com/office/drawing/2014/main" id="{4BDB21B9-85C3-2DFB-6672-3AE5F2FAEEB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212" t="29599" r="-12212" b="20401"/>
          <a:stretch/>
        </p:blipFill>
        <p:spPr>
          <a:xfrm>
            <a:off x="0" y="-1"/>
            <a:ext cx="9144000" cy="6858001"/>
          </a:xfrm>
          <a:prstGeom prst="rect">
            <a:avLst/>
          </a:prstGeom>
        </p:spPr>
      </p:pic>
      <p:pic>
        <p:nvPicPr>
          <p:cNvPr id="6" name="Picture 5" descr="A person sitting in a chair&#10;&#10;Description automatically generated">
            <a:extLst>
              <a:ext uri="{FF2B5EF4-FFF2-40B4-BE49-F238E27FC236}">
                <a16:creationId xmlns:a16="http://schemas.microsoft.com/office/drawing/2014/main" id="{11950C7D-9063-DD2A-3C05-8C6C83E87E7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6387" t="29599" r="-12212" b="20401"/>
          <a:stretch/>
        </p:blipFill>
        <p:spPr>
          <a:xfrm>
            <a:off x="6696744" y="-2"/>
            <a:ext cx="3707904" cy="6858002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C1BD102F-C0AC-B804-14ED-D9C4F96D6C32}"/>
              </a:ext>
            </a:extLst>
          </p:cNvPr>
          <p:cNvSpPr/>
          <p:nvPr/>
        </p:nvSpPr>
        <p:spPr>
          <a:xfrm>
            <a:off x="5220074" y="-3"/>
            <a:ext cx="3281411" cy="685800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-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33A566CA-5A1C-7DB9-2341-B63E9D0C7004}"/>
              </a:ext>
            </a:extLst>
          </p:cNvPr>
          <p:cNvSpPr/>
          <p:nvPr/>
        </p:nvSpPr>
        <p:spPr>
          <a:xfrm>
            <a:off x="5228187" y="297493"/>
            <a:ext cx="3915813" cy="569386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zh-CN" altLang="en-US" sz="1300" dirty="0">
                <a:ln w="0"/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电视剧</a:t>
            </a:r>
            <a:r>
              <a:rPr lang="en-US" altLang="zh-CN" sz="1300" dirty="0">
                <a:ln w="0"/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TV Series: </a:t>
            </a:r>
          </a:p>
          <a:p>
            <a:r>
              <a:rPr lang="en-US" altLang="zh-CN" sz="1300" dirty="0">
                <a:ln w="0"/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2015</a:t>
            </a:r>
          </a:p>
          <a:p>
            <a:r>
              <a:rPr lang="en-US" altLang="zh-CN" sz="1300" dirty="0">
                <a:ln w="0"/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</a:t>
            </a:r>
            <a:r>
              <a:rPr lang="zh-CN" altLang="en-US" sz="1300" dirty="0">
                <a:ln w="0"/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怒江之战 </a:t>
            </a:r>
            <a:r>
              <a:rPr lang="en-US" sz="1300" dirty="0">
                <a:ln w="0"/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The fatal mission</a:t>
            </a:r>
          </a:p>
          <a:p>
            <a:r>
              <a:rPr lang="en-US" altLang="zh-CN" sz="1300" dirty="0">
                <a:ln w="0"/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</a:t>
            </a:r>
            <a:r>
              <a:rPr lang="zh-CN" altLang="en-US" sz="1300" dirty="0">
                <a:ln w="0"/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怒战红尘 </a:t>
            </a:r>
            <a:r>
              <a:rPr lang="en-US" altLang="zh-CN" sz="1300" dirty="0">
                <a:ln w="0"/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Wrath of the Red Dust</a:t>
            </a:r>
          </a:p>
          <a:p>
            <a:r>
              <a:rPr lang="en-US" altLang="zh-CN" sz="1300" dirty="0">
                <a:ln w="0"/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</a:t>
            </a:r>
            <a:r>
              <a:rPr lang="zh-CN" altLang="en-US" sz="1300" dirty="0">
                <a:ln w="0"/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藏地密码 </a:t>
            </a:r>
            <a:r>
              <a:rPr lang="en-US" sz="1300" dirty="0">
                <a:ln w="0"/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The tibet code</a:t>
            </a:r>
          </a:p>
          <a:p>
            <a:r>
              <a:rPr lang="en-US" altLang="zh-CN" sz="1300" dirty="0">
                <a:ln w="0"/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</a:t>
            </a:r>
            <a:r>
              <a:rPr lang="zh-CN" altLang="en-US" sz="1300" dirty="0">
                <a:ln w="0"/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红色护卫 </a:t>
            </a:r>
            <a:r>
              <a:rPr lang="en-US" altLang="zh-CN" sz="1300" dirty="0">
                <a:ln w="0"/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The red guards</a:t>
            </a:r>
          </a:p>
          <a:p>
            <a:r>
              <a:rPr lang="en-US" altLang="zh-CN" sz="1300" dirty="0">
                <a:ln w="0"/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</a:t>
            </a:r>
            <a:r>
              <a:rPr lang="zh-CN" altLang="en-US" sz="1300" dirty="0">
                <a:ln w="0"/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传奇大亨 </a:t>
            </a:r>
            <a:r>
              <a:rPr lang="en-US" sz="1300" dirty="0">
                <a:ln w="0"/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Legend tycoon</a:t>
            </a:r>
          </a:p>
          <a:p>
            <a:endParaRPr lang="en-US" sz="1300" dirty="0">
              <a:ln w="0"/>
              <a:solidFill>
                <a:schemeClr val="accent4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en-US" sz="1300" dirty="0">
                <a:ln w="0"/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2016</a:t>
            </a:r>
          </a:p>
          <a:p>
            <a:r>
              <a:rPr lang="en-US" altLang="zh-CN" sz="1300" dirty="0">
                <a:ln w="0"/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</a:t>
            </a:r>
            <a:r>
              <a:rPr lang="zh-CN" altLang="en-US" sz="1300" dirty="0">
                <a:ln w="0"/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遥远的距离 </a:t>
            </a:r>
            <a:r>
              <a:rPr lang="en-US" altLang="zh-CN" sz="1300" dirty="0">
                <a:ln w="0"/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Long distance</a:t>
            </a:r>
          </a:p>
          <a:p>
            <a:r>
              <a:rPr lang="en-US" altLang="zh-CN" sz="1300" dirty="0">
                <a:ln w="0"/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</a:t>
            </a:r>
            <a:r>
              <a:rPr lang="zh-CN" altLang="en-US" sz="1300" dirty="0">
                <a:ln w="0"/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集海上牧云记 </a:t>
            </a:r>
            <a:r>
              <a:rPr lang="en-US" altLang="zh-CN" sz="1300" dirty="0">
                <a:ln w="0"/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Tribes and Empires: </a:t>
            </a:r>
          </a:p>
          <a:p>
            <a:r>
              <a:rPr lang="en-US" altLang="zh-CN" sz="1300" dirty="0">
                <a:ln w="0"/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Storm of Prophecy</a:t>
            </a:r>
          </a:p>
          <a:p>
            <a:r>
              <a:rPr lang="en-US" altLang="zh-CN" sz="1300" dirty="0">
                <a:ln w="0"/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</a:t>
            </a:r>
            <a:r>
              <a:rPr lang="zh-CN" altLang="en-US" sz="1300" dirty="0">
                <a:ln w="0"/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鸡毛飞上天</a:t>
            </a:r>
            <a:r>
              <a:rPr lang="en-US" altLang="zh-CN" sz="1300" dirty="0">
                <a:ln w="0"/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1300" dirty="0">
                <a:ln w="0"/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Feather fly</a:t>
            </a:r>
          </a:p>
          <a:p>
            <a:r>
              <a:rPr lang="en-US" altLang="zh-CN" sz="1300" dirty="0">
                <a:ln w="0"/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</a:t>
            </a:r>
            <a:r>
              <a:rPr lang="zh-CN" altLang="en-US" sz="1300" dirty="0">
                <a:ln w="0"/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人生若如初相见 </a:t>
            </a:r>
            <a:r>
              <a:rPr lang="en-US" altLang="zh-CN" sz="1300" dirty="0">
                <a:ln w="0"/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Life like first time</a:t>
            </a:r>
          </a:p>
          <a:p>
            <a:r>
              <a:rPr lang="en-US" altLang="zh-CN" sz="1300" dirty="0">
                <a:ln w="0"/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</a:t>
            </a:r>
            <a:r>
              <a:rPr lang="zh-CN" altLang="en-US" sz="1300" dirty="0">
                <a:ln w="0"/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永远的战友 </a:t>
            </a:r>
            <a:r>
              <a:rPr lang="en-US" altLang="zh-CN" sz="1300" dirty="0">
                <a:ln w="0"/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Forever comrade</a:t>
            </a:r>
          </a:p>
          <a:p>
            <a:r>
              <a:rPr lang="en-US" altLang="zh-CN" sz="1300" dirty="0">
                <a:ln w="0"/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</a:t>
            </a:r>
            <a:r>
              <a:rPr lang="zh-CN" altLang="en-US" sz="1300" dirty="0">
                <a:ln w="0"/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一级戒备 </a:t>
            </a:r>
            <a:r>
              <a:rPr lang="en-US" altLang="zh-CN" sz="1300" dirty="0">
                <a:ln w="0"/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First-level alert</a:t>
            </a:r>
          </a:p>
          <a:p>
            <a:endParaRPr lang="en-US" altLang="zh-CN" sz="1300" dirty="0">
              <a:ln w="0"/>
              <a:solidFill>
                <a:schemeClr val="accent4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en-US" altLang="zh-CN" sz="1300" dirty="0">
                <a:ln w="0"/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2017</a:t>
            </a:r>
          </a:p>
          <a:p>
            <a:r>
              <a:rPr lang="en-US" altLang="zh-CN" sz="1300" dirty="0">
                <a:ln w="0"/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</a:t>
            </a:r>
            <a:r>
              <a:rPr lang="zh-CN" altLang="en-US" sz="1300" dirty="0">
                <a:ln w="0"/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热血勇士 </a:t>
            </a:r>
            <a:r>
              <a:rPr lang="en-US" sz="1300" dirty="0">
                <a:ln w="0"/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Blood </a:t>
            </a:r>
            <a:r>
              <a:rPr lang="en-US" altLang="zh-CN" sz="1300" dirty="0">
                <a:ln w="0"/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</a:t>
            </a:r>
            <a:r>
              <a:rPr lang="en-US" sz="1300" dirty="0">
                <a:ln w="0"/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arrior</a:t>
            </a:r>
          </a:p>
          <a:p>
            <a:r>
              <a:rPr lang="en-US" altLang="zh-CN" sz="1300" dirty="0">
                <a:ln w="0"/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</a:t>
            </a:r>
            <a:r>
              <a:rPr lang="zh-CN" altLang="en-US" sz="1300" dirty="0">
                <a:ln w="0"/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孙中山 </a:t>
            </a:r>
            <a:r>
              <a:rPr lang="en-US" altLang="zh-CN" sz="1300" dirty="0">
                <a:ln w="0"/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Sun Yat-sen</a:t>
            </a:r>
          </a:p>
          <a:p>
            <a:r>
              <a:rPr lang="en-US" altLang="zh-CN" sz="1300" dirty="0">
                <a:ln w="0"/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</a:t>
            </a:r>
            <a:r>
              <a:rPr lang="zh-CN" altLang="en-US" sz="1300" dirty="0">
                <a:ln w="0"/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烈火刀影 </a:t>
            </a:r>
            <a:r>
              <a:rPr lang="en-US" altLang="zh-CN" sz="1300" dirty="0">
                <a:ln w="0"/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Fire knife </a:t>
            </a:r>
          </a:p>
          <a:p>
            <a:r>
              <a:rPr lang="en-US" altLang="zh-CN" sz="1300" dirty="0">
                <a:ln w="0"/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</a:t>
            </a:r>
            <a:r>
              <a:rPr lang="zh-CN" altLang="en-US" sz="1300" dirty="0">
                <a:ln w="0"/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守护者 </a:t>
            </a:r>
            <a:r>
              <a:rPr lang="en-US" sz="1300" dirty="0">
                <a:ln w="0"/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Guardian</a:t>
            </a:r>
          </a:p>
          <a:p>
            <a:r>
              <a:rPr lang="en-US" altLang="zh-CN" sz="1300" dirty="0">
                <a:ln w="0"/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</a:t>
            </a:r>
            <a:r>
              <a:rPr lang="zh-CN" altLang="en-US" sz="1300" dirty="0">
                <a:ln w="0"/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天津大码头 </a:t>
            </a:r>
            <a:r>
              <a:rPr lang="en-US" altLang="zh-CN" sz="1300" dirty="0">
                <a:ln w="0"/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Tianjin Grand Wharf</a:t>
            </a:r>
          </a:p>
          <a:p>
            <a:r>
              <a:rPr lang="en-US" altLang="zh-CN" sz="1300" dirty="0">
                <a:ln w="0"/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</a:t>
            </a:r>
            <a:r>
              <a:rPr lang="zh-CN" altLang="en-US" sz="1300" dirty="0">
                <a:ln w="0"/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巡捕头目</a:t>
            </a:r>
            <a:r>
              <a:rPr lang="en-US" altLang="zh-CN" sz="1300" dirty="0">
                <a:ln w="0"/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Patrol leader</a:t>
            </a:r>
          </a:p>
          <a:p>
            <a:r>
              <a:rPr lang="en-US" altLang="zh-CN" sz="1300" dirty="0">
                <a:ln w="0"/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</a:t>
            </a:r>
            <a:r>
              <a:rPr lang="zh-CN" altLang="en-US" sz="1300" dirty="0">
                <a:ln w="0"/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功夫姐妹 </a:t>
            </a:r>
            <a:r>
              <a:rPr lang="en-US" altLang="zh-CN" sz="1300" dirty="0">
                <a:ln w="0"/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Kung fu sisters</a:t>
            </a:r>
          </a:p>
          <a:p>
            <a:r>
              <a:rPr lang="en-US" altLang="zh-CN" sz="1300" dirty="0">
                <a:ln w="0"/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</a:t>
            </a:r>
            <a:r>
              <a:rPr lang="zh-CN" altLang="en-US" sz="1300" dirty="0">
                <a:ln w="0"/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计中计 </a:t>
            </a:r>
            <a:r>
              <a:rPr lang="en-US" altLang="zh-CN" sz="1300" dirty="0">
                <a:ln w="0"/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Count</a:t>
            </a:r>
          </a:p>
          <a:p>
            <a:r>
              <a:rPr lang="en-US" altLang="zh-CN" sz="1300" dirty="0">
                <a:ln w="0"/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</a:t>
            </a:r>
            <a:r>
              <a:rPr lang="zh-CN" altLang="en-US" sz="1300" dirty="0">
                <a:ln w="0"/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宣武门 </a:t>
            </a:r>
            <a:r>
              <a:rPr lang="en-US" altLang="zh-CN" sz="1300" dirty="0">
                <a:ln w="0"/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The Gate of Xuan Wu</a:t>
            </a:r>
          </a:p>
          <a:p>
            <a:endParaRPr lang="en-US" altLang="zh-CN" sz="1300" dirty="0">
              <a:ln w="0"/>
              <a:solidFill>
                <a:schemeClr val="accent4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66D9900F-5C5E-78DD-C208-A4DA1D33444A}"/>
              </a:ext>
            </a:extLst>
          </p:cNvPr>
          <p:cNvSpPr/>
          <p:nvPr/>
        </p:nvSpPr>
        <p:spPr>
          <a:xfrm>
            <a:off x="2" y="430602"/>
            <a:ext cx="1734873" cy="877167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F484D741-1BBA-6FF9-512F-11D014922E37}"/>
              </a:ext>
            </a:extLst>
          </p:cNvPr>
          <p:cNvSpPr/>
          <p:nvPr/>
        </p:nvSpPr>
        <p:spPr>
          <a:xfrm>
            <a:off x="135066" y="869185"/>
            <a:ext cx="2297867" cy="2616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en-US" sz="1100" b="1" dirty="0">
                <a:ln w="0"/>
              </a:rPr>
              <a:t>Film and TV show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8A47D8F5-9696-851B-5EF0-6A784250809C}"/>
              </a:ext>
            </a:extLst>
          </p:cNvPr>
          <p:cNvSpPr/>
          <p:nvPr/>
        </p:nvSpPr>
        <p:spPr>
          <a:xfrm>
            <a:off x="125673" y="522840"/>
            <a:ext cx="1313180" cy="43088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zh-CN" altLang="en-US" sz="2200" b="1" dirty="0">
                <a:ln w="0"/>
              </a:rPr>
              <a:t>影视作品</a:t>
            </a:r>
            <a:endParaRPr lang="en-US" sz="2200" b="1" dirty="0">
              <a:ln w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erson holding a bouquet of flowers&#10;&#10;Description automatically generated with medium confidence">
            <a:extLst>
              <a:ext uri="{FF2B5EF4-FFF2-40B4-BE49-F238E27FC236}">
                <a16:creationId xmlns:a16="http://schemas.microsoft.com/office/drawing/2014/main" id="{FB67BC85-7913-F6AD-B3A4-2EADE91E4CA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1278"/>
          <a:stretch/>
        </p:blipFill>
        <p:spPr>
          <a:xfrm>
            <a:off x="-1" y="-12907"/>
            <a:ext cx="9144001" cy="6870907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65063059-42F0-6887-4FCF-BA319D5EAD84}"/>
              </a:ext>
            </a:extLst>
          </p:cNvPr>
          <p:cNvSpPr/>
          <p:nvPr/>
        </p:nvSpPr>
        <p:spPr>
          <a:xfrm>
            <a:off x="539554" y="-12907"/>
            <a:ext cx="3281411" cy="6883815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B3EBEA75-E8B3-99D6-17A0-3436ECC81E1D}"/>
              </a:ext>
            </a:extLst>
          </p:cNvPr>
          <p:cNvSpPr txBox="1">
            <a:spLocks/>
          </p:cNvSpPr>
          <p:nvPr/>
        </p:nvSpPr>
        <p:spPr>
          <a:xfrm>
            <a:off x="539554" y="342900"/>
            <a:ext cx="4572000" cy="569386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400" dirty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2018</a:t>
            </a:r>
          </a:p>
          <a:p>
            <a:r>
              <a:rPr lang="en-US" sz="1400" dirty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少帝</a:t>
            </a:r>
            <a:r>
              <a:rPr lang="zh-CN" altLang="en-US" sz="1400" dirty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传奇 </a:t>
            </a:r>
            <a:r>
              <a:rPr lang="en-US" altLang="zh-CN" sz="1400" dirty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Emperor Kangxi </a:t>
            </a:r>
          </a:p>
          <a:p>
            <a:r>
              <a:rPr lang="en-US" sz="1400" dirty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倚天屠龙记 Heaven</a:t>
            </a:r>
            <a:r>
              <a:rPr lang="en-US" altLang="zh-CN" sz="1400" dirty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ly</a:t>
            </a:r>
            <a:r>
              <a:rPr lang="en-US" sz="1400" dirty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Sword</a:t>
            </a:r>
          </a:p>
          <a:p>
            <a:r>
              <a:rPr lang="en-US" sz="1400" dirty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Dragon Slaying Sabre</a:t>
            </a:r>
          </a:p>
          <a:p>
            <a:r>
              <a:rPr lang="en-US" sz="1400" dirty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东四牌楼东 East Fourth Archway</a:t>
            </a:r>
          </a:p>
          <a:p>
            <a:r>
              <a:rPr lang="en-US" sz="1400" dirty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人民总理周恩来 Premier Zhou Enlai</a:t>
            </a:r>
          </a:p>
          <a:p>
            <a:endParaRPr lang="en-US" sz="1400" dirty="0">
              <a:solidFill>
                <a:schemeClr val="accent4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en-US" sz="1400" dirty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2019</a:t>
            </a:r>
          </a:p>
          <a:p>
            <a:r>
              <a:rPr lang="en-US" sz="1400" dirty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重启之极海听雷</a:t>
            </a:r>
          </a:p>
          <a:p>
            <a:r>
              <a:rPr lang="en-US" sz="1400" dirty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The sound of the Province</a:t>
            </a:r>
          </a:p>
          <a:p>
            <a:r>
              <a:rPr lang="en-US" sz="1400" dirty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在远方 On the road</a:t>
            </a:r>
          </a:p>
          <a:p>
            <a:r>
              <a:rPr lang="en-US" sz="1400" dirty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局中人 Inside man</a:t>
            </a:r>
          </a:p>
          <a:p>
            <a:r>
              <a:rPr lang="en-US" sz="1400" dirty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觉醒年代 Age of Awakening</a:t>
            </a:r>
          </a:p>
          <a:p>
            <a:r>
              <a:rPr lang="en-US" sz="1400" dirty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九流霸主 Overlord </a:t>
            </a:r>
          </a:p>
          <a:p>
            <a:endParaRPr lang="en-US" sz="1400" dirty="0">
              <a:solidFill>
                <a:schemeClr val="accent4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en-US" sz="1400" dirty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2020 </a:t>
            </a:r>
            <a:r>
              <a:rPr lang="zh-CN" altLang="en-US" sz="1400" dirty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电影</a:t>
            </a:r>
            <a:r>
              <a:rPr lang="en-US" altLang="zh-CN" sz="1400" dirty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Film:</a:t>
            </a:r>
            <a:endParaRPr lang="en-US" sz="1400" dirty="0">
              <a:solidFill>
                <a:schemeClr val="accent4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en-US" sz="1400" dirty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八卦掌之鹰飞 </a:t>
            </a:r>
          </a:p>
          <a:p>
            <a:r>
              <a:rPr lang="en-US" sz="1400" dirty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Eight-Diagram Master</a:t>
            </a:r>
          </a:p>
          <a:p>
            <a:endParaRPr lang="en-US" sz="1400" dirty="0">
              <a:solidFill>
                <a:schemeClr val="accent4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en-US" sz="1400" dirty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2021 </a:t>
            </a:r>
            <a:r>
              <a:rPr lang="zh-CN" altLang="en-US" sz="1400" dirty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国外拍的戏</a:t>
            </a:r>
            <a:endParaRPr lang="en-US" altLang="zh-CN" sz="1400" dirty="0">
              <a:solidFill>
                <a:schemeClr val="accent4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en-US" altLang="zh-CN" sz="1400" dirty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3"/>
              </a:rPr>
              <a:t>https://youtube.com/channel/</a:t>
            </a:r>
          </a:p>
          <a:p>
            <a:r>
              <a:rPr lang="en-US" altLang="zh-CN" sz="1400" dirty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3"/>
              </a:rPr>
              <a:t>UCWcsGrqvdeMpxKA4Sb_u0Tg </a:t>
            </a:r>
            <a:endParaRPr lang="en-US" altLang="zh-CN" sz="1400" dirty="0">
              <a:solidFill>
                <a:schemeClr val="accent4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en-US" sz="1400" dirty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The Producer, Mafia, Translator</a:t>
            </a:r>
          </a:p>
          <a:p>
            <a:r>
              <a:rPr lang="en-US" sz="1400" dirty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Corona, Party, Slimming Center </a:t>
            </a:r>
          </a:p>
          <a:p>
            <a:r>
              <a:rPr lang="en-US" sz="1400" dirty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Patient, Valentines, Randevous</a:t>
            </a:r>
          </a:p>
          <a:p>
            <a:r>
              <a:rPr lang="en-US" sz="1400" dirty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Arabiation, Crossing Theatrical show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F83EC22C-4C83-D4FF-B820-21DD20955CD4}"/>
              </a:ext>
            </a:extLst>
          </p:cNvPr>
          <p:cNvSpPr/>
          <p:nvPr/>
        </p:nvSpPr>
        <p:spPr>
          <a:xfrm>
            <a:off x="7409128" y="404666"/>
            <a:ext cx="1734873" cy="877167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06FED489-DCA4-4347-4634-A2CBFBAE6325}"/>
              </a:ext>
            </a:extLst>
          </p:cNvPr>
          <p:cNvSpPr/>
          <p:nvPr/>
        </p:nvSpPr>
        <p:spPr>
          <a:xfrm>
            <a:off x="7039642" y="883005"/>
            <a:ext cx="1881378" cy="2616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r"/>
            <a:r>
              <a:rPr lang="en-US" sz="1100" b="1" dirty="0">
                <a:ln w="0"/>
              </a:rPr>
              <a:t>Film and TV show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438EEC43-798D-9329-836E-ADF964E88DC9}"/>
              </a:ext>
            </a:extLst>
          </p:cNvPr>
          <p:cNvSpPr/>
          <p:nvPr/>
        </p:nvSpPr>
        <p:spPr>
          <a:xfrm>
            <a:off x="7623924" y="542624"/>
            <a:ext cx="1313181" cy="43088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r"/>
            <a:r>
              <a:rPr lang="zh-CN" altLang="en-US" sz="2200" b="1" dirty="0">
                <a:ln w="0"/>
              </a:rPr>
              <a:t>影视作品</a:t>
            </a:r>
            <a:endParaRPr lang="en-US" sz="2200" b="1" dirty="0">
              <a:ln w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 descr="简历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Picture 5" descr="A person standing next to a car&#10;&#10;Description automatically generated with medium confidence">
            <a:extLst>
              <a:ext uri="{FF2B5EF4-FFF2-40B4-BE49-F238E27FC236}">
                <a16:creationId xmlns:a16="http://schemas.microsoft.com/office/drawing/2014/main" id="{45EBD6F6-17E1-B4A1-D248-FDFABAB7C19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111"/>
          <a:stretch/>
        </p:blipFill>
        <p:spPr>
          <a:xfrm>
            <a:off x="0" y="-2"/>
            <a:ext cx="9144000" cy="6858002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F7BB4EE9-F4D9-3A0E-9A6A-6E8CFE9D588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348"/>
          <a:stretch/>
        </p:blipFill>
        <p:spPr>
          <a:xfrm>
            <a:off x="1187624" y="0"/>
            <a:ext cx="2627784" cy="3770276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EDFB586B-B075-7B81-7E96-EC7A0956ED3C}"/>
              </a:ext>
            </a:extLst>
          </p:cNvPr>
          <p:cNvSpPr/>
          <p:nvPr/>
        </p:nvSpPr>
        <p:spPr>
          <a:xfrm>
            <a:off x="1187624" y="3155337"/>
            <a:ext cx="2627784" cy="3702665"/>
          </a:xfrm>
          <a:prstGeom prst="rect">
            <a:avLst/>
          </a:prstGeom>
          <a:solidFill>
            <a:srgbClr val="081D3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accent4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2D25107-FC70-51CB-7A51-0C7E4C05E5A0}"/>
              </a:ext>
            </a:extLst>
          </p:cNvPr>
          <p:cNvSpPr txBox="1"/>
          <p:nvPr/>
        </p:nvSpPr>
        <p:spPr>
          <a:xfrm>
            <a:off x="215516" y="3344675"/>
            <a:ext cx="4572000" cy="28931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300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纪录片 Documentary:</a:t>
            </a:r>
          </a:p>
          <a:p>
            <a:pPr algn="ctr"/>
            <a:r>
              <a:rPr lang="en-US" sz="1300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金城兰州 Jincheng lanzhou</a:t>
            </a:r>
          </a:p>
          <a:p>
            <a:pPr algn="ctr"/>
            <a:r>
              <a:rPr lang="en-US" sz="1300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重生 Reborn</a:t>
            </a:r>
          </a:p>
          <a:p>
            <a:pPr algn="ctr"/>
            <a:r>
              <a:rPr lang="en-US" sz="1300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杭州万向职业技术学院</a:t>
            </a:r>
          </a:p>
          <a:p>
            <a:pPr algn="ctr"/>
            <a:r>
              <a:rPr lang="en-US" sz="1300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Hangzhou Wanxiang</a:t>
            </a:r>
          </a:p>
          <a:p>
            <a:pPr algn="ctr"/>
            <a:r>
              <a:rPr lang="en-US" sz="1300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Polytechnic</a:t>
            </a:r>
          </a:p>
          <a:p>
            <a:pPr algn="ctr"/>
            <a:endParaRPr lang="en-US" sz="1300" dirty="0">
              <a:solidFill>
                <a:schemeClr val="bg1">
                  <a:lumMod val="9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n-US" sz="1300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广告 Advertisement: </a:t>
            </a:r>
          </a:p>
          <a:p>
            <a:pPr algn="ctr"/>
            <a:r>
              <a:rPr lang="en-US" sz="1300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安慕希酸奶 Ambrosial</a:t>
            </a:r>
          </a:p>
          <a:p>
            <a:pPr algn="ctr"/>
            <a:r>
              <a:rPr lang="en-US" sz="1300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马塔飞眼镜 Matafeiyan </a:t>
            </a:r>
          </a:p>
          <a:p>
            <a:pPr algn="ctr"/>
            <a:r>
              <a:rPr lang="en-US" sz="1300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韩國系生活家 ila hui</a:t>
            </a:r>
          </a:p>
          <a:p>
            <a:pPr algn="ctr"/>
            <a:r>
              <a:rPr lang="en-US" sz="1300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百诺恩纸尿裤 Beinoen</a:t>
            </a:r>
          </a:p>
          <a:p>
            <a:pPr algn="ctr"/>
            <a:r>
              <a:rPr lang="en-US" sz="1300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香格里拉酒店 Shangri-La</a:t>
            </a:r>
          </a:p>
          <a:p>
            <a:pPr algn="ctr"/>
            <a:r>
              <a:rPr lang="en-US" sz="1300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盛洋电动车 Shengyang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BE9120A7-3878-20B3-35B5-02CA3B7C4FC3}"/>
              </a:ext>
            </a:extLst>
          </p:cNvPr>
          <p:cNvSpPr/>
          <p:nvPr/>
        </p:nvSpPr>
        <p:spPr>
          <a:xfrm>
            <a:off x="7422267" y="450347"/>
            <a:ext cx="1734873" cy="877167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511550B-11E0-C185-7D48-3E0132E7E8E5}"/>
              </a:ext>
            </a:extLst>
          </p:cNvPr>
          <p:cNvSpPr/>
          <p:nvPr/>
        </p:nvSpPr>
        <p:spPr>
          <a:xfrm>
            <a:off x="7217586" y="901803"/>
            <a:ext cx="1734873" cy="2616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r"/>
            <a:r>
              <a:rPr lang="en-US" sz="1100" b="1" dirty="0">
                <a:ln w="0"/>
                <a:solidFill>
                  <a:srgbClr val="081D35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Film and TV show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9EED7A9C-4312-FD13-110B-9643440E18AC}"/>
              </a:ext>
            </a:extLst>
          </p:cNvPr>
          <p:cNvSpPr/>
          <p:nvPr/>
        </p:nvSpPr>
        <p:spPr>
          <a:xfrm>
            <a:off x="7656942" y="568427"/>
            <a:ext cx="1313180" cy="43088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r"/>
            <a:r>
              <a:rPr lang="zh-CN" altLang="en-US" sz="2200" b="1" dirty="0">
                <a:ln w="0"/>
                <a:solidFill>
                  <a:srgbClr val="081D35"/>
                </a:solidFill>
              </a:rPr>
              <a:t>影视作品</a:t>
            </a:r>
            <a:endParaRPr lang="en-US" sz="2200" b="1" dirty="0">
              <a:ln w="0"/>
              <a:solidFill>
                <a:srgbClr val="081D35"/>
              </a:solidFill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Black Slides Backgrounds for Powerpoint Templates - PPT Backgrounds">
            <a:extLst>
              <a:ext uri="{FF2B5EF4-FFF2-40B4-BE49-F238E27FC236}">
                <a16:creationId xmlns:a16="http://schemas.microsoft.com/office/drawing/2014/main" id="{3193A073-6499-A9AF-44E1-6ECC4B77D58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705" r="19294"/>
          <a:stretch/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1" descr="A person in a suit&#10;&#10;Description automatically generated with medium confidence">
            <a:extLst>
              <a:ext uri="{FF2B5EF4-FFF2-40B4-BE49-F238E27FC236}">
                <a16:creationId xmlns:a16="http://schemas.microsoft.com/office/drawing/2014/main" id="{1F55F1F4-05AC-EBB2-5825-B0BA7397EFE6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" t="1034" r="-19" b="7825"/>
          <a:stretch/>
        </p:blipFill>
        <p:spPr>
          <a:xfrm>
            <a:off x="229209" y="451478"/>
            <a:ext cx="3690066" cy="2544070"/>
          </a:xfrm>
          <a:prstGeom prst="rect">
            <a:avLst/>
          </a:prstGeom>
        </p:spPr>
      </p:pic>
      <p:pic>
        <p:nvPicPr>
          <p:cNvPr id="3" name="Picture 2" descr="A picture containing person, person, wall, indoor&#10;&#10;Description automatically generated">
            <a:extLst>
              <a:ext uri="{FF2B5EF4-FFF2-40B4-BE49-F238E27FC236}">
                <a16:creationId xmlns:a16="http://schemas.microsoft.com/office/drawing/2014/main" id="{ED343A44-1682-A751-08C4-79AE137ACB0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68637" y="451478"/>
            <a:ext cx="3677708" cy="2487127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28692B88-2932-4697-0389-1F11A5960D58}"/>
              </a:ext>
            </a:extLst>
          </p:cNvPr>
          <p:cNvSpPr/>
          <p:nvPr/>
        </p:nvSpPr>
        <p:spPr>
          <a:xfrm>
            <a:off x="7409129" y="444653"/>
            <a:ext cx="1734873" cy="877167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>
              <a:solidFill>
                <a:schemeClr val="bg1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B9796E4-4F84-A73A-6A19-96D16B187FBD}"/>
              </a:ext>
            </a:extLst>
          </p:cNvPr>
          <p:cNvSpPr/>
          <p:nvPr/>
        </p:nvSpPr>
        <p:spPr>
          <a:xfrm>
            <a:off x="7204574" y="882141"/>
            <a:ext cx="1734873" cy="33855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r"/>
            <a:r>
              <a:rPr lang="en-US" sz="1600" b="1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Special skills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2744F44A-3AF5-A4C3-84FC-47B340AEB5C7}"/>
              </a:ext>
            </a:extLst>
          </p:cNvPr>
          <p:cNvSpPr/>
          <p:nvPr/>
        </p:nvSpPr>
        <p:spPr>
          <a:xfrm>
            <a:off x="7613582" y="554434"/>
            <a:ext cx="1313181" cy="43088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r"/>
            <a:r>
              <a:rPr lang="zh-CN" altLang="en-US" sz="2200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特别技能</a:t>
            </a:r>
            <a:endParaRPr lang="en-US" sz="2200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8BB62D39-0C8B-980C-2F55-BA29265C58DA}"/>
              </a:ext>
            </a:extLst>
          </p:cNvPr>
          <p:cNvSpPr/>
          <p:nvPr/>
        </p:nvSpPr>
        <p:spPr>
          <a:xfrm>
            <a:off x="112719" y="3287821"/>
            <a:ext cx="4280339" cy="124649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zh-CN" altLang="en-US" sz="1500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八年表演</a:t>
            </a:r>
            <a:r>
              <a:rPr lang="en-US" altLang="zh-CN" sz="1500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/</a:t>
            </a:r>
            <a:r>
              <a:rPr lang="zh-CN" altLang="en-US" sz="1500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演出经验</a:t>
            </a:r>
            <a:endParaRPr lang="en-US" altLang="zh-CN" sz="1500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1500" dirty="0">
                <a:solidFill>
                  <a:schemeClr val="bg1"/>
                </a:solidFill>
                <a:ea typeface="inherit"/>
              </a:rPr>
              <a:t>2021 </a:t>
            </a:r>
            <a:r>
              <a:rPr lang="zh-CN" altLang="en-US" sz="1500" dirty="0">
                <a:solidFill>
                  <a:schemeClr val="bg1"/>
                </a:solidFill>
                <a:ea typeface="inherit"/>
              </a:rPr>
              <a:t>年加入叙利亚大马士革自由剧院协会的一员</a:t>
            </a:r>
            <a:endParaRPr lang="en-US" altLang="zh-CN" sz="1500" dirty="0">
              <a:solidFill>
                <a:schemeClr val="bg1"/>
              </a:solidFill>
              <a:ea typeface="inherit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1500" dirty="0">
                <a:solidFill>
                  <a:schemeClr val="bg1"/>
                </a:solidFill>
              </a:rPr>
              <a:t>2022</a:t>
            </a:r>
            <a:r>
              <a:rPr lang="zh-CN" altLang="en-US" sz="1500" dirty="0">
                <a:solidFill>
                  <a:schemeClr val="bg1"/>
                </a:solidFill>
              </a:rPr>
              <a:t>年成为叙利亚艺术家协会的一员</a:t>
            </a:r>
            <a:endParaRPr lang="en-US" altLang="zh-CN" sz="1500" dirty="0">
              <a:solidFill>
                <a:schemeClr val="bg1"/>
              </a:solidFill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1500" dirty="0">
                <a:solidFill>
                  <a:schemeClr val="bg1"/>
                </a:solidFill>
              </a:rPr>
              <a:t>2022</a:t>
            </a:r>
            <a:r>
              <a:rPr lang="zh-CN" altLang="en-US" sz="1500" dirty="0">
                <a:solidFill>
                  <a:schemeClr val="bg1"/>
                </a:solidFill>
              </a:rPr>
              <a:t>年成为叙利亚记者工会的一员</a:t>
            </a:r>
            <a:endParaRPr lang="en-US" altLang="zh-CN" sz="1500" dirty="0">
              <a:solidFill>
                <a:schemeClr val="bg1"/>
              </a:solidFill>
            </a:endParaRPr>
          </a:p>
          <a:p>
            <a:endParaRPr lang="en-US" altLang="zh-CN" sz="1500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1639106D-7A64-1BCF-5FC2-FD7BF5121B8D}"/>
              </a:ext>
            </a:extLst>
          </p:cNvPr>
          <p:cNvSpPr/>
          <p:nvPr/>
        </p:nvSpPr>
        <p:spPr>
          <a:xfrm>
            <a:off x="2398414" y="5810134"/>
            <a:ext cx="4248279" cy="3231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1500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汉语听说读写流利通过了汉语水平考试</a:t>
            </a:r>
            <a:r>
              <a:rPr lang="en-US" altLang="zh-CN" sz="1500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HSK</a:t>
            </a:r>
            <a:r>
              <a:rPr lang="zh-CN" altLang="en-US" sz="1500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四级</a:t>
            </a:r>
            <a:endParaRPr lang="en-US" sz="1500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3717809A-0F6D-8D70-070D-44D97639C7A3}"/>
              </a:ext>
            </a:extLst>
          </p:cNvPr>
          <p:cNvSpPr/>
          <p:nvPr/>
        </p:nvSpPr>
        <p:spPr>
          <a:xfrm>
            <a:off x="4430659" y="3474662"/>
            <a:ext cx="3839513" cy="7848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zh-CN" altLang="en-US" sz="1500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擅长泰拳，武术和搏击</a:t>
            </a:r>
            <a:endParaRPr lang="en-US" altLang="zh-CN" sz="1500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r>
              <a:rPr lang="zh-CN" altLang="en-US" sz="1500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精通射击（并获得射击证书），潜水，游泳</a:t>
            </a:r>
            <a:endParaRPr lang="en-US" altLang="zh-CN" sz="1500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r>
              <a:rPr lang="zh-CN" altLang="en-US" sz="1500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爱好骑马，健身，旅游</a:t>
            </a:r>
            <a:endParaRPr lang="en-US" sz="1500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20E2C88-D0D1-62E3-20AA-BD96C00756AE}"/>
              </a:ext>
            </a:extLst>
          </p:cNvPr>
          <p:cNvSpPr txBox="1"/>
          <p:nvPr/>
        </p:nvSpPr>
        <p:spPr>
          <a:xfrm>
            <a:off x="115809" y="4487645"/>
            <a:ext cx="7335078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500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Over 8 years worth of acting/performing experience</a:t>
            </a:r>
          </a:p>
          <a:p>
            <a:r>
              <a:rPr lang="en-US" sz="1500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Member of Free Theater Association in Damascus</a:t>
            </a:r>
          </a:p>
          <a:p>
            <a:r>
              <a:rPr lang="en-US" sz="1500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Member of The Syndicate of Artists in Syria</a:t>
            </a:r>
          </a:p>
          <a:p>
            <a:r>
              <a:rPr lang="en-US" sz="1500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Member of Union of Journalists in Syria </a:t>
            </a:r>
          </a:p>
        </p:txBody>
      </p:sp>
      <p:sp>
        <p:nvSpPr>
          <p:cNvPr id="11" name="Rectangle 8">
            <a:extLst>
              <a:ext uri="{FF2B5EF4-FFF2-40B4-BE49-F238E27FC236}">
                <a16:creationId xmlns:a16="http://schemas.microsoft.com/office/drawing/2014/main" id="{E86B00C0-1457-0B02-530D-F751690AEEA5}"/>
              </a:ext>
            </a:extLst>
          </p:cNvPr>
          <p:cNvSpPr>
            <a:spLocks noChangeArrowheads="1"/>
          </p:cNvSpPr>
          <p:nvPr/>
        </p:nvSpPr>
        <p:spPr bwMode="auto">
          <a:xfrm>
            <a:off x="4544387" y="4434225"/>
            <a:ext cx="5399885" cy="6572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-17457" rIns="0" bIns="-17457" numCol="1" anchor="ctr" anchorCtr="0" compatLnSpc="1">
            <a:prstTxWarp prst="textNoShape">
              <a:avLst/>
            </a:prstTxWarp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sz="1500" dirty="0">
                <a:solidFill>
                  <a:schemeClr val="bg1"/>
                </a:solidFill>
                <a:ea typeface="inherit"/>
              </a:rPr>
              <a:t>Good at Muay Thai, Martial Arts and Fighting 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sz="1500" dirty="0">
                <a:solidFill>
                  <a:schemeClr val="bg1"/>
                </a:solidFill>
                <a:ea typeface="inherit"/>
              </a:rPr>
              <a:t>proficient in shooting (Certificated), diving, swimming 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sz="1500" dirty="0">
                <a:solidFill>
                  <a:schemeClr val="bg1"/>
                </a:solidFill>
                <a:ea typeface="inherit"/>
              </a:rPr>
              <a:t>Hobby horse riding, fitness, travel</a:t>
            </a:r>
            <a:r>
              <a:rPr lang="en-US" altLang="en-US" sz="1500" dirty="0">
                <a:solidFill>
                  <a:schemeClr val="bg1"/>
                </a:solidFill>
              </a:rPr>
              <a:t> 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BB530B50-C306-7BFE-5110-97493D9119E9}"/>
              </a:ext>
            </a:extLst>
          </p:cNvPr>
          <p:cNvSpPr txBox="1"/>
          <p:nvPr/>
        </p:nvSpPr>
        <p:spPr>
          <a:xfrm>
            <a:off x="1388261" y="5852524"/>
            <a:ext cx="10108094" cy="5539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br>
              <a:rPr lang="en-US" sz="1500" dirty="0">
                <a:solidFill>
                  <a:schemeClr val="bg1"/>
                </a:solidFill>
              </a:rPr>
            </a:br>
            <a:r>
              <a:rPr lang="en-US" sz="1500" dirty="0">
                <a:solidFill>
                  <a:schemeClr val="bg1"/>
                </a:solidFill>
              </a:rPr>
              <a:t>Fluent in Chinese listening, speaking, reading and writing Passed HSK Level 4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Black Slides Backgrounds for Powerpoint Templates - PPT Backgrounds">
            <a:extLst>
              <a:ext uri="{FF2B5EF4-FFF2-40B4-BE49-F238E27FC236}">
                <a16:creationId xmlns:a16="http://schemas.microsoft.com/office/drawing/2014/main" id="{07F33F11-8FE3-D6DC-D0B1-4ECA46FEFEC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705" r="19294"/>
          <a:stretch/>
        </p:blipFill>
        <p:spPr bwMode="auto">
          <a:xfrm>
            <a:off x="-1939" y="0"/>
            <a:ext cx="914400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A person with his hand on his head&#10;&#10;Description automatically generated with medium confidence">
            <a:extLst>
              <a:ext uri="{FF2B5EF4-FFF2-40B4-BE49-F238E27FC236}">
                <a16:creationId xmlns:a16="http://schemas.microsoft.com/office/drawing/2014/main" id="{A5992D7B-79C4-35A9-9141-D91C3FABC25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056" r="39809"/>
          <a:stretch/>
        </p:blipFill>
        <p:spPr>
          <a:xfrm>
            <a:off x="628649" y="557190"/>
            <a:ext cx="2596598" cy="5751713"/>
          </a:xfrm>
          <a:prstGeom prst="rect">
            <a:avLst/>
          </a:prstGeom>
        </p:spPr>
      </p:pic>
      <p:pic>
        <p:nvPicPr>
          <p:cNvPr id="4" name="Picture 3" descr="A person in a tuxedo&#10;&#10;Description automatically generated with medium confidence">
            <a:extLst>
              <a:ext uri="{FF2B5EF4-FFF2-40B4-BE49-F238E27FC236}">
                <a16:creationId xmlns:a16="http://schemas.microsoft.com/office/drawing/2014/main" id="{70E9DA40-D83D-528E-DACB-CCA41E8B4526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804" r="8825" b="-2"/>
          <a:stretch/>
        </p:blipFill>
        <p:spPr>
          <a:xfrm>
            <a:off x="3344686" y="557190"/>
            <a:ext cx="2471322" cy="5751713"/>
          </a:xfrm>
          <a:prstGeom prst="rect">
            <a:avLst/>
          </a:prstGeom>
        </p:spPr>
      </p:pic>
      <p:pic>
        <p:nvPicPr>
          <p:cNvPr id="5" name="Picture 4" descr="A picture containing person, person, hand, suit&#10;&#10;Description automatically generated">
            <a:extLst>
              <a:ext uri="{FF2B5EF4-FFF2-40B4-BE49-F238E27FC236}">
                <a16:creationId xmlns:a16="http://schemas.microsoft.com/office/drawing/2014/main" id="{D08DB680-3022-A842-F9C5-9F0A6F4F283D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645" r="11156" b="-2"/>
          <a:stretch/>
        </p:blipFill>
        <p:spPr>
          <a:xfrm>
            <a:off x="5935447" y="557190"/>
            <a:ext cx="2579894" cy="5751713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FCA47DD0-3269-F6F3-8DEC-7BA42C9148C5}"/>
              </a:ext>
            </a:extLst>
          </p:cNvPr>
          <p:cNvSpPr/>
          <p:nvPr/>
        </p:nvSpPr>
        <p:spPr>
          <a:xfrm>
            <a:off x="1938" y="541148"/>
            <a:ext cx="1734873" cy="573573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ABEAE316-9CB9-84C0-1012-283BD986452B}"/>
              </a:ext>
            </a:extLst>
          </p:cNvPr>
          <p:cNvSpPr/>
          <p:nvPr/>
        </p:nvSpPr>
        <p:spPr>
          <a:xfrm>
            <a:off x="229112" y="596161"/>
            <a:ext cx="1313181" cy="43088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r"/>
            <a:r>
              <a:rPr lang="zh-CN" altLang="en-US" sz="2200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形象展示</a:t>
            </a:r>
            <a:endParaRPr lang="en-US" sz="2200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Black Slides Backgrounds for Powerpoint Templates - PPT Backgrounds">
            <a:extLst>
              <a:ext uri="{FF2B5EF4-FFF2-40B4-BE49-F238E27FC236}">
                <a16:creationId xmlns:a16="http://schemas.microsoft.com/office/drawing/2014/main" id="{21890F7B-E527-2932-BEB8-11A25361E23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705" r="19294"/>
          <a:stretch/>
        </p:blipFill>
        <p:spPr bwMode="auto">
          <a:xfrm>
            <a:off x="0" y="0"/>
            <a:ext cx="914400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C099FECD-B334-DE06-7505-6E7DF761D7C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275" r="22091" b="-2"/>
          <a:stretch/>
        </p:blipFill>
        <p:spPr>
          <a:xfrm>
            <a:off x="628649" y="557190"/>
            <a:ext cx="2596598" cy="5751713"/>
          </a:xfrm>
          <a:prstGeom prst="rect">
            <a:avLst/>
          </a:prstGeom>
        </p:spPr>
      </p:pic>
      <p:pic>
        <p:nvPicPr>
          <p:cNvPr id="4" name="Picture 3" descr="A person sitting in a chair&#10;&#10;Description automatically generated with medium confidence">
            <a:extLst>
              <a:ext uri="{FF2B5EF4-FFF2-40B4-BE49-F238E27FC236}">
                <a16:creationId xmlns:a16="http://schemas.microsoft.com/office/drawing/2014/main" id="{5DFF3702-3A49-4D85-E38B-5B199FFA2C30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784" r="35535"/>
          <a:stretch/>
        </p:blipFill>
        <p:spPr>
          <a:xfrm>
            <a:off x="3344686" y="557190"/>
            <a:ext cx="2471322" cy="5751713"/>
          </a:xfrm>
          <a:prstGeom prst="rect">
            <a:avLst/>
          </a:prstGeom>
        </p:spPr>
      </p:pic>
      <p:pic>
        <p:nvPicPr>
          <p:cNvPr id="5" name="Picture 4" descr="A person sitting in a chair&#10;&#10;Description automatically generated with medium confidence">
            <a:extLst>
              <a:ext uri="{FF2B5EF4-FFF2-40B4-BE49-F238E27FC236}">
                <a16:creationId xmlns:a16="http://schemas.microsoft.com/office/drawing/2014/main" id="{88FE3CFD-41CA-0CAA-8C3D-5BF2D424A55E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36" r="24265" b="-2"/>
          <a:stretch/>
        </p:blipFill>
        <p:spPr>
          <a:xfrm>
            <a:off x="5935447" y="557190"/>
            <a:ext cx="2579894" cy="5751713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4828006A-062A-86AD-3710-490F15746095}"/>
              </a:ext>
            </a:extLst>
          </p:cNvPr>
          <p:cNvSpPr/>
          <p:nvPr/>
        </p:nvSpPr>
        <p:spPr>
          <a:xfrm>
            <a:off x="1938" y="541148"/>
            <a:ext cx="1734873" cy="573573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61A3A29-4A42-FDBD-FC48-DE4FFB806AE3}"/>
              </a:ext>
            </a:extLst>
          </p:cNvPr>
          <p:cNvSpPr/>
          <p:nvPr/>
        </p:nvSpPr>
        <p:spPr>
          <a:xfrm>
            <a:off x="229113" y="596161"/>
            <a:ext cx="1313180" cy="43088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r"/>
            <a:r>
              <a:rPr lang="zh-CN" altLang="en-US" sz="2200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形象展示</a:t>
            </a:r>
            <a:endParaRPr lang="en-US" sz="2200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Black Slides Backgrounds for Powerpoint Templates - PPT Backgrounds">
            <a:extLst>
              <a:ext uri="{FF2B5EF4-FFF2-40B4-BE49-F238E27FC236}">
                <a16:creationId xmlns:a16="http://schemas.microsoft.com/office/drawing/2014/main" id="{AB3073CD-EDC3-46B5-279D-79505ABA804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705" r="19294"/>
          <a:stretch/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A picture containing person, person&#10;&#10;Description automatically generated">
            <a:extLst>
              <a:ext uri="{FF2B5EF4-FFF2-40B4-BE49-F238E27FC236}">
                <a16:creationId xmlns:a16="http://schemas.microsoft.com/office/drawing/2014/main" id="{307C3624-5BBE-CE88-B5D0-76B4F0011CC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559" r="15808" b="-2"/>
          <a:stretch/>
        </p:blipFill>
        <p:spPr>
          <a:xfrm>
            <a:off x="3153572" y="553145"/>
            <a:ext cx="2596598" cy="5751713"/>
          </a:xfrm>
          <a:prstGeom prst="rect">
            <a:avLst/>
          </a:prstGeom>
        </p:spPr>
      </p:pic>
      <p:pic>
        <p:nvPicPr>
          <p:cNvPr id="4" name="Picture 3" descr="A picture containing person, snow, person, outdoor&#10;&#10;Description automatically generated">
            <a:extLst>
              <a:ext uri="{FF2B5EF4-FFF2-40B4-BE49-F238E27FC236}">
                <a16:creationId xmlns:a16="http://schemas.microsoft.com/office/drawing/2014/main" id="{EA13BE85-E3E9-49EC-5CF9-D83239A8E5A1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441" r="18188" b="-2"/>
          <a:stretch/>
        </p:blipFill>
        <p:spPr>
          <a:xfrm>
            <a:off x="496973" y="557190"/>
            <a:ext cx="2471322" cy="5751713"/>
          </a:xfrm>
          <a:prstGeom prst="rect">
            <a:avLst/>
          </a:prstGeom>
        </p:spPr>
      </p:pic>
      <p:pic>
        <p:nvPicPr>
          <p:cNvPr id="5" name="Picture 4" descr="A picture containing snow, person, person, outdoor&#10;&#10;Description automatically generated">
            <a:extLst>
              <a:ext uri="{FF2B5EF4-FFF2-40B4-BE49-F238E27FC236}">
                <a16:creationId xmlns:a16="http://schemas.microsoft.com/office/drawing/2014/main" id="{F53DB4A1-6473-CB55-8A91-C30BFA54680B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653" r="17148" b="-2"/>
          <a:stretch/>
        </p:blipFill>
        <p:spPr>
          <a:xfrm>
            <a:off x="5935447" y="557190"/>
            <a:ext cx="2579894" cy="5751713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D1850BDA-97DC-DC98-0F7B-9C79B1803015}"/>
              </a:ext>
            </a:extLst>
          </p:cNvPr>
          <p:cNvSpPr/>
          <p:nvPr/>
        </p:nvSpPr>
        <p:spPr>
          <a:xfrm>
            <a:off x="3621743" y="-1987"/>
            <a:ext cx="1734873" cy="573573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6A63502-703D-42BC-EB5D-A67FD3BBBDC8}"/>
              </a:ext>
            </a:extLst>
          </p:cNvPr>
          <p:cNvSpPr/>
          <p:nvPr/>
        </p:nvSpPr>
        <p:spPr>
          <a:xfrm>
            <a:off x="3832589" y="69355"/>
            <a:ext cx="1313180" cy="43088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r"/>
            <a:r>
              <a:rPr lang="zh-CN" altLang="en-US" sz="2200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形象展示</a:t>
            </a:r>
            <a:endParaRPr lang="en-US" sz="2200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Black Slides Backgrounds for Powerpoint Templates - PPT Backgrounds">
            <a:extLst>
              <a:ext uri="{FF2B5EF4-FFF2-40B4-BE49-F238E27FC236}">
                <a16:creationId xmlns:a16="http://schemas.microsoft.com/office/drawing/2014/main" id="{7F93AA94-27CE-0ABE-9C88-76241A61E1D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705" r="19294"/>
          <a:stretch/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DA561758-A3FC-4577-FDAF-19902B9D235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667" r="48"/>
          <a:stretch/>
        </p:blipFill>
        <p:spPr>
          <a:xfrm>
            <a:off x="6410471" y="3783924"/>
            <a:ext cx="2466057" cy="2752345"/>
          </a:xfrm>
          <a:prstGeom prst="rect">
            <a:avLst/>
          </a:prstGeom>
        </p:spPr>
      </p:pic>
      <p:pic>
        <p:nvPicPr>
          <p:cNvPr id="6" name="Picture 5" descr="A person wearing a hat&#10;&#10;Description automatically generated with medium confidence">
            <a:extLst>
              <a:ext uri="{FF2B5EF4-FFF2-40B4-BE49-F238E27FC236}">
                <a16:creationId xmlns:a16="http://schemas.microsoft.com/office/drawing/2014/main" id="{C82655D7-E535-C00A-989B-091CCDAAAA73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5" b="16365"/>
          <a:stretch/>
        </p:blipFill>
        <p:spPr>
          <a:xfrm>
            <a:off x="3322688" y="318347"/>
            <a:ext cx="2468297" cy="2752344"/>
          </a:xfrm>
          <a:prstGeom prst="rect">
            <a:avLst/>
          </a:prstGeom>
        </p:spPr>
      </p:pic>
      <p:pic>
        <p:nvPicPr>
          <p:cNvPr id="8" name="Picture 7" descr="A picture containing person, indoor&#10;&#10;Description automatically generated">
            <a:extLst>
              <a:ext uri="{FF2B5EF4-FFF2-40B4-BE49-F238E27FC236}">
                <a16:creationId xmlns:a16="http://schemas.microsoft.com/office/drawing/2014/main" id="{8F28FA09-6991-C6AF-2439-5842D32FE4E9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11" r="2" b="2"/>
          <a:stretch/>
        </p:blipFill>
        <p:spPr>
          <a:xfrm>
            <a:off x="3318384" y="3783922"/>
            <a:ext cx="2462996" cy="2748958"/>
          </a:xfrm>
          <a:prstGeom prst="rect">
            <a:avLst/>
          </a:prstGeom>
        </p:spPr>
      </p:pic>
      <p:pic>
        <p:nvPicPr>
          <p:cNvPr id="10" name="Picture 9" descr="A person in a garment holding a sword&#10;&#10;Description automatically generated with low confidence">
            <a:extLst>
              <a:ext uri="{FF2B5EF4-FFF2-40B4-BE49-F238E27FC236}">
                <a16:creationId xmlns:a16="http://schemas.microsoft.com/office/drawing/2014/main" id="{19A8FD80-FE04-0239-37DF-FD79C80FA882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768" t="10810" r="21902" b="36226"/>
          <a:stretch/>
        </p:blipFill>
        <p:spPr>
          <a:xfrm>
            <a:off x="6408229" y="318348"/>
            <a:ext cx="2468298" cy="2752345"/>
          </a:xfrm>
          <a:prstGeom prst="rect">
            <a:avLst/>
          </a:prstGeom>
        </p:spPr>
      </p:pic>
      <p:pic>
        <p:nvPicPr>
          <p:cNvPr id="18" name="Picture 17" descr="Diagram&#10;&#10;Description automatically generated with low confidence">
            <a:extLst>
              <a:ext uri="{FF2B5EF4-FFF2-40B4-BE49-F238E27FC236}">
                <a16:creationId xmlns:a16="http://schemas.microsoft.com/office/drawing/2014/main" id="{EEAA529E-F546-9CC5-7ED1-106E16A386F8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686"/>
          <a:stretch/>
        </p:blipFill>
        <p:spPr>
          <a:xfrm>
            <a:off x="287332" y="3780303"/>
            <a:ext cx="2490658" cy="2748958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47ED60A5-7F97-9029-C83B-86FD3A8AE1C2}"/>
              </a:ext>
            </a:extLst>
          </p:cNvPr>
          <p:cNvSpPr/>
          <p:nvPr/>
        </p:nvSpPr>
        <p:spPr>
          <a:xfrm>
            <a:off x="3656849" y="823"/>
            <a:ext cx="1734873" cy="573573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D51EE88B-26A2-C519-6602-5C495C0C219A}"/>
              </a:ext>
            </a:extLst>
          </p:cNvPr>
          <p:cNvSpPr/>
          <p:nvPr/>
        </p:nvSpPr>
        <p:spPr>
          <a:xfrm>
            <a:off x="3867695" y="84360"/>
            <a:ext cx="1313180" cy="43088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r"/>
            <a:r>
              <a:rPr lang="zh-CN" altLang="en-US" sz="2200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剧照展示</a:t>
            </a:r>
            <a:endParaRPr lang="en-US" sz="2200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B8E040BB-31C2-1153-29A7-051036D56601}"/>
              </a:ext>
            </a:extLst>
          </p:cNvPr>
          <p:cNvSpPr/>
          <p:nvPr/>
        </p:nvSpPr>
        <p:spPr>
          <a:xfrm>
            <a:off x="3297974" y="3241887"/>
            <a:ext cx="2508120" cy="40011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B9BCFC0F-66B2-BB2A-5AD7-77A5D2F32DE8}"/>
              </a:ext>
            </a:extLst>
          </p:cNvPr>
          <p:cNvSpPr/>
          <p:nvPr/>
        </p:nvSpPr>
        <p:spPr>
          <a:xfrm>
            <a:off x="3002995" y="3212616"/>
            <a:ext cx="2779605" cy="4001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r"/>
            <a:r>
              <a:rPr lang="zh-CN" altLang="en-US" sz="2000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百变造型，可塑性强</a:t>
            </a:r>
            <a:endParaRPr lang="en-US" sz="2000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39" name="Picture 38" descr="A picture containing person, indoor&#10;&#10;Description automatically generated">
            <a:extLst>
              <a:ext uri="{FF2B5EF4-FFF2-40B4-BE49-F238E27FC236}">
                <a16:creationId xmlns:a16="http://schemas.microsoft.com/office/drawing/2014/main" id="{1378835F-F534-ECD6-B161-CA6A1A49C208}"/>
              </a:ext>
            </a:extLst>
          </p:cNvPr>
          <p:cNvPicPr>
            <a:picLocks noChangeAspect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518" t="19655" r="27054" b="40116"/>
          <a:stretch/>
        </p:blipFill>
        <p:spPr>
          <a:xfrm>
            <a:off x="284975" y="328739"/>
            <a:ext cx="2490658" cy="2758846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Black Slides Backgrounds for Powerpoint Templates - PPT Backgrounds">
            <a:extLst>
              <a:ext uri="{FF2B5EF4-FFF2-40B4-BE49-F238E27FC236}">
                <a16:creationId xmlns:a16="http://schemas.microsoft.com/office/drawing/2014/main" id="{77DB1A0B-126D-11C2-5D68-818E240B8BC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705" r="19294"/>
          <a:stretch/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A person in a suit&#10;&#10;Description automatically generated with medium confidence">
            <a:extLst>
              <a:ext uri="{FF2B5EF4-FFF2-40B4-BE49-F238E27FC236}">
                <a16:creationId xmlns:a16="http://schemas.microsoft.com/office/drawing/2014/main" id="{338E9892-7586-96F1-6635-A43FCA6A56F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3864" y="540308"/>
            <a:ext cx="2550361" cy="1440953"/>
          </a:xfrm>
          <a:prstGeom prst="rect">
            <a:avLst/>
          </a:prstGeom>
        </p:spPr>
      </p:pic>
      <p:pic>
        <p:nvPicPr>
          <p:cNvPr id="4" name="Picture 3" descr="A person in a garment&#10;&#10;Description automatically generated with medium confidence">
            <a:extLst>
              <a:ext uri="{FF2B5EF4-FFF2-40B4-BE49-F238E27FC236}">
                <a16:creationId xmlns:a16="http://schemas.microsoft.com/office/drawing/2014/main" id="{72C53AF0-4701-C607-5E50-B4B0A3E9585A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74" r="7644"/>
          <a:stretch/>
        </p:blipFill>
        <p:spPr>
          <a:xfrm>
            <a:off x="3321071" y="540308"/>
            <a:ext cx="2551176" cy="1473829"/>
          </a:xfrm>
          <a:prstGeom prst="rect">
            <a:avLst/>
          </a:prstGeom>
        </p:spPr>
      </p:pic>
      <p:pic>
        <p:nvPicPr>
          <p:cNvPr id="5" name="Picture 4" descr="A picture containing person, person, suit, indoor&#10;&#10;Description automatically generated">
            <a:extLst>
              <a:ext uri="{FF2B5EF4-FFF2-40B4-BE49-F238E27FC236}">
                <a16:creationId xmlns:a16="http://schemas.microsoft.com/office/drawing/2014/main" id="{51B508B8-D8D7-3655-20C5-A9F58C40E095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3715" b="25117"/>
          <a:stretch/>
        </p:blipFill>
        <p:spPr>
          <a:xfrm>
            <a:off x="6369093" y="540308"/>
            <a:ext cx="2551176" cy="1473829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0DECD0E0-6156-C0FE-F19E-E859370EF5ED}"/>
              </a:ext>
            </a:extLst>
          </p:cNvPr>
          <p:cNvSpPr/>
          <p:nvPr/>
        </p:nvSpPr>
        <p:spPr>
          <a:xfrm>
            <a:off x="3704566" y="-2789"/>
            <a:ext cx="1734873" cy="573573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A11E7CF2-567F-3F96-D74C-68094D37CA48}"/>
              </a:ext>
            </a:extLst>
          </p:cNvPr>
          <p:cNvSpPr/>
          <p:nvPr/>
        </p:nvSpPr>
        <p:spPr>
          <a:xfrm>
            <a:off x="3882020" y="55971"/>
            <a:ext cx="1313180" cy="43088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2200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剧照展示</a:t>
            </a:r>
            <a:endParaRPr lang="en-US" sz="2200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12" name="Picture 11" descr="A person with a beard&#10;&#10;Description automatically generated with low confidence">
            <a:extLst>
              <a:ext uri="{FF2B5EF4-FFF2-40B4-BE49-F238E27FC236}">
                <a16:creationId xmlns:a16="http://schemas.microsoft.com/office/drawing/2014/main" id="{1F590B9C-931A-E1EE-1A52-A1A1CD86AF24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9839"/>
          <a:stretch/>
        </p:blipFill>
        <p:spPr>
          <a:xfrm>
            <a:off x="273864" y="2610871"/>
            <a:ext cx="2551176" cy="1510026"/>
          </a:xfrm>
          <a:prstGeom prst="rect">
            <a:avLst/>
          </a:prstGeom>
        </p:spPr>
      </p:pic>
      <p:pic>
        <p:nvPicPr>
          <p:cNvPr id="18" name="Picture 17" descr="A picture containing text, person&#10;&#10;Description automatically generated">
            <a:extLst>
              <a:ext uri="{FF2B5EF4-FFF2-40B4-BE49-F238E27FC236}">
                <a16:creationId xmlns:a16="http://schemas.microsoft.com/office/drawing/2014/main" id="{0008ABEA-CE5E-5655-E86B-E1F87655B05E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65" t="6262" b="47127"/>
          <a:stretch/>
        </p:blipFill>
        <p:spPr>
          <a:xfrm>
            <a:off x="3321071" y="2610871"/>
            <a:ext cx="2551176" cy="1510026"/>
          </a:xfrm>
          <a:prstGeom prst="rect">
            <a:avLst/>
          </a:prstGeom>
        </p:spPr>
      </p:pic>
      <p:pic>
        <p:nvPicPr>
          <p:cNvPr id="19" name="Picture 18" descr="A person wearing glasses&#10;&#10;Description automatically generated with medium confidence">
            <a:extLst>
              <a:ext uri="{FF2B5EF4-FFF2-40B4-BE49-F238E27FC236}">
                <a16:creationId xmlns:a16="http://schemas.microsoft.com/office/drawing/2014/main" id="{82B416D1-F390-3C14-1250-8B2A4CEF2147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3864" y="4767388"/>
            <a:ext cx="2551176" cy="1473304"/>
          </a:xfrm>
          <a:prstGeom prst="rect">
            <a:avLst/>
          </a:prstGeom>
        </p:spPr>
      </p:pic>
      <p:pic>
        <p:nvPicPr>
          <p:cNvPr id="20" name="Picture 19" descr="A person wearing a camouflage uniform&#10;&#10;Description automatically generated with low confidence">
            <a:extLst>
              <a:ext uri="{FF2B5EF4-FFF2-40B4-BE49-F238E27FC236}">
                <a16:creationId xmlns:a16="http://schemas.microsoft.com/office/drawing/2014/main" id="{8326E391-2B99-3D4B-E87C-2249B5357BB5}"/>
              </a:ext>
            </a:extLst>
          </p:cNvPr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27" t="739" r="32" b="536"/>
          <a:stretch/>
        </p:blipFill>
        <p:spPr>
          <a:xfrm>
            <a:off x="3321071" y="4767388"/>
            <a:ext cx="2551176" cy="1462370"/>
          </a:xfrm>
          <a:prstGeom prst="rect">
            <a:avLst/>
          </a:prstGeom>
        </p:spPr>
      </p:pic>
      <p:pic>
        <p:nvPicPr>
          <p:cNvPr id="21" name="Picture 20" descr="A picture containing text, person&#10;&#10;Description automatically generated">
            <a:extLst>
              <a:ext uri="{FF2B5EF4-FFF2-40B4-BE49-F238E27FC236}">
                <a16:creationId xmlns:a16="http://schemas.microsoft.com/office/drawing/2014/main" id="{70756867-BEF0-5D54-FC49-8995A9CB9E7E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69908" y="4767388"/>
            <a:ext cx="2551176" cy="1447792"/>
          </a:xfrm>
          <a:prstGeom prst="rect">
            <a:avLst/>
          </a:prstGeom>
        </p:spPr>
      </p:pic>
      <p:sp>
        <p:nvSpPr>
          <p:cNvPr id="23" name="TextBox 22">
            <a:extLst>
              <a:ext uri="{FF2B5EF4-FFF2-40B4-BE49-F238E27FC236}">
                <a16:creationId xmlns:a16="http://schemas.microsoft.com/office/drawing/2014/main" id="{03F2D639-3F37-0C84-E98C-163B337B9D5F}"/>
              </a:ext>
            </a:extLst>
          </p:cNvPr>
          <p:cNvSpPr txBox="1"/>
          <p:nvPr/>
        </p:nvSpPr>
        <p:spPr>
          <a:xfrm>
            <a:off x="988326" y="2057741"/>
            <a:ext cx="1181494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1200" dirty="0">
                <a:ln w="0"/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000000"/>
                </a:highlight>
              </a:rPr>
              <a:t>《</a:t>
            </a:r>
            <a:r>
              <a:rPr lang="zh-CN" altLang="en-US" sz="1200" dirty="0">
                <a:ln w="0"/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000000"/>
                </a:highlight>
              </a:rPr>
              <a:t>烈火刀影</a:t>
            </a:r>
            <a:r>
              <a:rPr lang="en-US" altLang="zh-CN" sz="1200" dirty="0">
                <a:ln w="0"/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000000"/>
                </a:highlight>
              </a:rPr>
              <a:t>》</a:t>
            </a:r>
            <a:r>
              <a:rPr lang="zh-CN" altLang="en-US" sz="1200" dirty="0">
                <a:ln w="0"/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000000"/>
                </a:highlight>
              </a:rPr>
              <a:t> </a:t>
            </a:r>
            <a:endParaRPr lang="en-US" sz="1200" dirty="0">
              <a:solidFill>
                <a:schemeClr val="bg1"/>
              </a:solidFill>
              <a:highlight>
                <a:srgbClr val="000000"/>
              </a:highlight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34E88385-609D-55AC-93F6-EF78E088FE99}"/>
              </a:ext>
            </a:extLst>
          </p:cNvPr>
          <p:cNvSpPr txBox="1"/>
          <p:nvPr/>
        </p:nvSpPr>
        <p:spPr>
          <a:xfrm>
            <a:off x="1037045" y="4197897"/>
            <a:ext cx="1168400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1200" dirty="0">
                <a:ln w="0"/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000000"/>
                </a:highlight>
              </a:rPr>
              <a:t>《</a:t>
            </a:r>
            <a:r>
              <a:rPr lang="zh-CN" altLang="en-US" sz="1200" dirty="0">
                <a:ln w="0"/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000000"/>
                </a:highlight>
              </a:rPr>
              <a:t>守护者</a:t>
            </a:r>
            <a:r>
              <a:rPr lang="en-US" altLang="zh-CN" sz="1200" dirty="0">
                <a:ln w="0"/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000000"/>
                </a:highlight>
              </a:rPr>
              <a:t>》</a:t>
            </a:r>
            <a:r>
              <a:rPr lang="zh-CN" altLang="en-US" sz="1200" dirty="0">
                <a:ln w="0"/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000000"/>
                </a:highlight>
              </a:rPr>
              <a:t> </a:t>
            </a:r>
            <a:endParaRPr lang="en-US" sz="1200" dirty="0">
              <a:solidFill>
                <a:schemeClr val="bg1"/>
              </a:solidFill>
              <a:highlight>
                <a:srgbClr val="000000"/>
              </a:highlight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ADDD6DD3-40C0-F391-D1D2-62F533C18048}"/>
              </a:ext>
            </a:extLst>
          </p:cNvPr>
          <p:cNvSpPr txBox="1"/>
          <p:nvPr/>
        </p:nvSpPr>
        <p:spPr>
          <a:xfrm>
            <a:off x="1039609" y="6317692"/>
            <a:ext cx="1094337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1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《</a:t>
            </a:r>
            <a:r>
              <a:rPr lang="en-US" sz="1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在远方</a:t>
            </a:r>
            <a:r>
              <a:rPr lang="en-US" altLang="zh-CN" sz="1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》</a:t>
            </a:r>
            <a:endParaRPr lang="en-US" sz="1200" dirty="0">
              <a:solidFill>
                <a:schemeClr val="bg1"/>
              </a:solidFill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D4065F3C-120F-8003-1C0A-5A0180323D6B}"/>
              </a:ext>
            </a:extLst>
          </p:cNvPr>
          <p:cNvSpPr txBox="1"/>
          <p:nvPr/>
        </p:nvSpPr>
        <p:spPr>
          <a:xfrm>
            <a:off x="3695829" y="2070563"/>
            <a:ext cx="1809750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altLang="zh-CN" sz="1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000000"/>
                </a:highlight>
              </a:rPr>
              <a:t>《</a:t>
            </a:r>
            <a:r>
              <a:rPr lang="en-US" sz="1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000000"/>
                </a:highlight>
              </a:rPr>
              <a:t>重启之极海听雷</a:t>
            </a:r>
            <a:r>
              <a:rPr lang="en-US" altLang="zh-CN" sz="1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000000"/>
                </a:highlight>
              </a:rPr>
              <a:t>》</a:t>
            </a:r>
            <a:endParaRPr lang="en-US" sz="12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highlight>
                <a:srgbClr val="000000"/>
              </a:highlight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58CBFD17-0E33-4E4F-52D3-F519B81386C9}"/>
              </a:ext>
            </a:extLst>
          </p:cNvPr>
          <p:cNvSpPr txBox="1"/>
          <p:nvPr/>
        </p:nvSpPr>
        <p:spPr>
          <a:xfrm>
            <a:off x="6871489" y="2068395"/>
            <a:ext cx="1418566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lang="en-US" altLang="zh-CN" sz="1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000000"/>
                </a:highlight>
              </a:rPr>
              <a:t>《</a:t>
            </a:r>
            <a:r>
              <a:rPr lang="en-US" sz="1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000000"/>
                </a:highlight>
              </a:rPr>
              <a:t>东四牌楼东</a:t>
            </a:r>
            <a:r>
              <a:rPr lang="en-US" altLang="zh-CN" sz="1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000000"/>
                </a:highlight>
              </a:rPr>
              <a:t>》</a:t>
            </a:r>
            <a:endParaRPr lang="en-US" sz="1200" dirty="0">
              <a:solidFill>
                <a:schemeClr val="bg1"/>
              </a:solidFill>
              <a:highlight>
                <a:srgbClr val="000000"/>
              </a:highlight>
            </a:endParaRP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3F8F976C-105B-C5E8-CE09-C2978D47900D}"/>
              </a:ext>
            </a:extLst>
          </p:cNvPr>
          <p:cNvSpPr txBox="1"/>
          <p:nvPr/>
        </p:nvSpPr>
        <p:spPr>
          <a:xfrm>
            <a:off x="3864114" y="4158018"/>
            <a:ext cx="1283677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lang="en-US" altLang="zh-CN" sz="1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000000"/>
                </a:highlight>
              </a:rPr>
              <a:t>《</a:t>
            </a:r>
            <a:r>
              <a:rPr lang="en-US" sz="1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000000"/>
                </a:highlight>
              </a:rPr>
              <a:t>九流霸主</a:t>
            </a:r>
            <a:r>
              <a:rPr lang="en-US" altLang="zh-CN" sz="1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000000"/>
                </a:highlight>
              </a:rPr>
              <a:t>》</a:t>
            </a:r>
            <a:endParaRPr lang="en-US" sz="1200" dirty="0">
              <a:solidFill>
                <a:schemeClr val="bg1"/>
              </a:solidFill>
              <a:highlight>
                <a:srgbClr val="000000"/>
              </a:highlight>
            </a:endParaRP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A0377615-C01F-774A-4C2D-690FF4626998}"/>
              </a:ext>
            </a:extLst>
          </p:cNvPr>
          <p:cNvSpPr txBox="1"/>
          <p:nvPr/>
        </p:nvSpPr>
        <p:spPr>
          <a:xfrm>
            <a:off x="6997654" y="6274980"/>
            <a:ext cx="1418566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1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000000"/>
                </a:highlight>
              </a:rPr>
              <a:t>《</a:t>
            </a:r>
            <a:r>
              <a:rPr lang="en-US" sz="1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000000"/>
                </a:highlight>
              </a:rPr>
              <a:t>东四牌楼东</a:t>
            </a:r>
            <a:r>
              <a:rPr lang="en-US" altLang="zh-CN" sz="1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000000"/>
                </a:highlight>
              </a:rPr>
              <a:t>》</a:t>
            </a:r>
            <a:endParaRPr lang="en-US" sz="1200" dirty="0">
              <a:solidFill>
                <a:schemeClr val="bg1"/>
              </a:solidFill>
              <a:highlight>
                <a:srgbClr val="000000"/>
              </a:highlight>
            </a:endParaRP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73DCB41A-BC43-EE2C-4461-8CBAFBCB4450}"/>
              </a:ext>
            </a:extLst>
          </p:cNvPr>
          <p:cNvSpPr txBox="1"/>
          <p:nvPr/>
        </p:nvSpPr>
        <p:spPr>
          <a:xfrm>
            <a:off x="3864114" y="6254328"/>
            <a:ext cx="1418566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altLang="zh-CN" sz="1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000000"/>
                </a:highlight>
              </a:rPr>
              <a:t>《</a:t>
            </a:r>
            <a:r>
              <a:rPr lang="en-US" sz="1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000000"/>
                </a:highlight>
              </a:rPr>
              <a:t>倚天屠龙记</a:t>
            </a:r>
            <a:r>
              <a:rPr lang="en-US" altLang="zh-CN" sz="1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000000"/>
                </a:highlight>
              </a:rPr>
              <a:t>》</a:t>
            </a:r>
            <a:endParaRPr lang="en-US" sz="1200" dirty="0">
              <a:solidFill>
                <a:schemeClr val="bg1"/>
              </a:solidFill>
              <a:highlight>
                <a:srgbClr val="000000"/>
              </a:highlight>
            </a:endParaRPr>
          </a:p>
        </p:txBody>
      </p:sp>
      <p:pic>
        <p:nvPicPr>
          <p:cNvPr id="7" name="Picture 6" descr="A person in a suit&#10;&#10;Description automatically generated with medium confidence">
            <a:extLst>
              <a:ext uri="{FF2B5EF4-FFF2-40B4-BE49-F238E27FC236}">
                <a16:creationId xmlns:a16="http://schemas.microsoft.com/office/drawing/2014/main" id="{015E9D91-56B3-6698-EAEF-C215AFDF6695}"/>
              </a:ext>
            </a:extLst>
          </p:cNvPr>
          <p:cNvPicPr>
            <a:picLocks noChangeAspect="1"/>
          </p:cNvPicPr>
          <p:nvPr/>
        </p:nvPicPr>
        <p:blipFill rotWithShape="1"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188" t="3361" r="12519"/>
          <a:stretch/>
        </p:blipFill>
        <p:spPr>
          <a:xfrm>
            <a:off x="6368277" y="2610871"/>
            <a:ext cx="2551177" cy="1473829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3D0577BB-31F6-61C0-F96C-8F246893B263}"/>
              </a:ext>
            </a:extLst>
          </p:cNvPr>
          <p:cNvSpPr txBox="1"/>
          <p:nvPr/>
        </p:nvSpPr>
        <p:spPr>
          <a:xfrm>
            <a:off x="6894516" y="4144500"/>
            <a:ext cx="1283677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lang="en-US" altLang="zh-CN" sz="1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000000"/>
                </a:highlight>
              </a:rPr>
              <a:t>《</a:t>
            </a:r>
            <a:r>
              <a:rPr lang="zh-CN" altLang="en-US" sz="1200" dirty="0">
                <a:ln w="0"/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000000"/>
                </a:highlight>
              </a:rPr>
              <a:t>传奇大亨 </a:t>
            </a:r>
            <a:r>
              <a:rPr lang="en-US" altLang="zh-CN" sz="1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000000"/>
                </a:highlight>
              </a:rPr>
              <a:t>》</a:t>
            </a:r>
            <a:endParaRPr lang="en-US" sz="1200" dirty="0">
              <a:solidFill>
                <a:schemeClr val="bg1"/>
              </a:solidFill>
              <a:highlight>
                <a:srgbClr val="000000"/>
              </a:highlight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Black Slides Backgrounds for Powerpoint Templates - PPT Backgrounds">
            <a:extLst>
              <a:ext uri="{FF2B5EF4-FFF2-40B4-BE49-F238E27FC236}">
                <a16:creationId xmlns:a16="http://schemas.microsoft.com/office/drawing/2014/main" id="{533B2EB5-76AA-2F3F-5203-11A7EF54AA5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705" t="-149" r="19294" b="-1"/>
          <a:stretch/>
        </p:blipFill>
        <p:spPr bwMode="auto">
          <a:xfrm>
            <a:off x="0" y="-15139"/>
            <a:ext cx="9144001" cy="68731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 descr="A couple of men posing for the camera&#10;&#10;Description automatically generated with medium confidence">
            <a:extLst>
              <a:ext uri="{FF2B5EF4-FFF2-40B4-BE49-F238E27FC236}">
                <a16:creationId xmlns:a16="http://schemas.microsoft.com/office/drawing/2014/main" id="{CDBBF577-F890-8ADC-8691-0C08C43C002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550" b="31448"/>
          <a:stretch/>
        </p:blipFill>
        <p:spPr>
          <a:xfrm>
            <a:off x="205899" y="4203406"/>
            <a:ext cx="2578502" cy="191338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5D434016-0499-7D7A-1216-A31C112FAFCA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156" b="13584"/>
          <a:stretch/>
        </p:blipFill>
        <p:spPr>
          <a:xfrm>
            <a:off x="3270924" y="4203404"/>
            <a:ext cx="2576603" cy="1913382"/>
          </a:xfrm>
          <a:prstGeom prst="rect">
            <a:avLst/>
          </a:prstGeom>
        </p:spPr>
      </p:pic>
      <p:pic>
        <p:nvPicPr>
          <p:cNvPr id="11" name="Picture 10" descr="A picture containing person, person, suit, standing&#10;&#10;Description automatically generated">
            <a:extLst>
              <a:ext uri="{FF2B5EF4-FFF2-40B4-BE49-F238E27FC236}">
                <a16:creationId xmlns:a16="http://schemas.microsoft.com/office/drawing/2014/main" id="{E88C0FB0-7315-90E0-78A7-41D3C15A4B69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69093" y="4203404"/>
            <a:ext cx="2551176" cy="1913382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EC2647B5-7480-02E0-59E4-BB52898625CE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301" y="739828"/>
            <a:ext cx="2550361" cy="1912771"/>
          </a:xfrm>
          <a:prstGeom prst="rect">
            <a:avLst/>
          </a:prstGeom>
        </p:spPr>
      </p:pic>
      <p:pic>
        <p:nvPicPr>
          <p:cNvPr id="13" name="Picture 12" descr="A couple of men posing for the camera&#10;&#10;Description automatically generated with medium confidence">
            <a:extLst>
              <a:ext uri="{FF2B5EF4-FFF2-40B4-BE49-F238E27FC236}">
                <a16:creationId xmlns:a16="http://schemas.microsoft.com/office/drawing/2014/main" id="{E060DE26-9DFD-5958-0D16-A05AA728BDAF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6412" y="739522"/>
            <a:ext cx="2551176" cy="1913382"/>
          </a:xfrm>
          <a:prstGeom prst="rect">
            <a:avLst/>
          </a:prstGeom>
        </p:spPr>
      </p:pic>
      <p:pic>
        <p:nvPicPr>
          <p:cNvPr id="14" name="Picture 13" descr="Two people standing in front of a gate&#10;&#10;Description automatically generated with medium confidence">
            <a:extLst>
              <a:ext uri="{FF2B5EF4-FFF2-40B4-BE49-F238E27FC236}">
                <a16:creationId xmlns:a16="http://schemas.microsoft.com/office/drawing/2014/main" id="{8206BC0E-FB12-946C-09F1-1E819DFFCFB2}"/>
              </a:ext>
            </a:extLst>
          </p:cNvPr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11" t="3482" r="211" b="40277"/>
          <a:stretch/>
        </p:blipFill>
        <p:spPr>
          <a:xfrm>
            <a:off x="6363713" y="739133"/>
            <a:ext cx="2551175" cy="1913076"/>
          </a:xfrm>
          <a:prstGeom prst="rect">
            <a:avLst/>
          </a:prstGeom>
        </p:spPr>
      </p:pic>
      <p:sp>
        <p:nvSpPr>
          <p:cNvPr id="15" name="Rectangle 14">
            <a:extLst>
              <a:ext uri="{FF2B5EF4-FFF2-40B4-BE49-F238E27FC236}">
                <a16:creationId xmlns:a16="http://schemas.microsoft.com/office/drawing/2014/main" id="{C1391EFE-1414-1AC1-E8B9-CDFFA48CE957}"/>
              </a:ext>
            </a:extLst>
          </p:cNvPr>
          <p:cNvSpPr/>
          <p:nvPr/>
        </p:nvSpPr>
        <p:spPr>
          <a:xfrm>
            <a:off x="3704563" y="-1692"/>
            <a:ext cx="1734873" cy="573573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EEFA74FF-91C3-8176-A104-C114250E229F}"/>
              </a:ext>
            </a:extLst>
          </p:cNvPr>
          <p:cNvSpPr/>
          <p:nvPr/>
        </p:nvSpPr>
        <p:spPr>
          <a:xfrm>
            <a:off x="3864112" y="54261"/>
            <a:ext cx="141577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r"/>
            <a:r>
              <a:rPr lang="zh-CN" altLang="en-US" sz="2400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剧照展示</a:t>
            </a:r>
            <a:endParaRPr lang="en-US" sz="2400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30B81E25-41B8-18E7-7096-E3B1ECE612A8}"/>
              </a:ext>
            </a:extLst>
          </p:cNvPr>
          <p:cNvSpPr txBox="1"/>
          <p:nvPr/>
        </p:nvSpPr>
        <p:spPr>
          <a:xfrm>
            <a:off x="3920910" y="2678817"/>
            <a:ext cx="1431550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1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000000"/>
                </a:highlight>
              </a:rPr>
              <a:t>和薛皓文老师合照</a:t>
            </a:r>
            <a:endParaRPr lang="en-US" sz="1200" dirty="0">
              <a:solidFill>
                <a:schemeClr val="bg1"/>
              </a:solidFill>
              <a:highlight>
                <a:srgbClr val="000000"/>
              </a:highlight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027462FB-871D-8B7D-1595-B6E4B69DF126}"/>
              </a:ext>
            </a:extLst>
          </p:cNvPr>
          <p:cNvSpPr txBox="1"/>
          <p:nvPr/>
        </p:nvSpPr>
        <p:spPr>
          <a:xfrm>
            <a:off x="7126458" y="2678817"/>
            <a:ext cx="1431550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1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000000"/>
                </a:highlight>
              </a:rPr>
              <a:t>和马伊利老师合照</a:t>
            </a:r>
            <a:endParaRPr lang="en-US" sz="1200" dirty="0">
              <a:solidFill>
                <a:schemeClr val="bg1"/>
              </a:solidFill>
              <a:highlight>
                <a:srgbClr val="000000"/>
              </a:highlight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CEDDBF8E-3ECF-FAF8-5C3F-AD8AAB40707F}"/>
              </a:ext>
            </a:extLst>
          </p:cNvPr>
          <p:cNvSpPr txBox="1"/>
          <p:nvPr/>
        </p:nvSpPr>
        <p:spPr>
          <a:xfrm>
            <a:off x="3913021" y="6145773"/>
            <a:ext cx="1317954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1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000000"/>
                </a:highlight>
              </a:rPr>
              <a:t>和张桐老师合照</a:t>
            </a:r>
            <a:endParaRPr lang="en-US" sz="1200" dirty="0">
              <a:solidFill>
                <a:schemeClr val="bg1"/>
              </a:solidFill>
              <a:highlight>
                <a:srgbClr val="000000"/>
              </a:highlight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10F646D5-2F03-A2C5-28FB-5B0EDDEFBBBA}"/>
              </a:ext>
            </a:extLst>
          </p:cNvPr>
          <p:cNvSpPr txBox="1"/>
          <p:nvPr/>
        </p:nvSpPr>
        <p:spPr>
          <a:xfrm>
            <a:off x="836173" y="6148695"/>
            <a:ext cx="1317954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1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000000"/>
                </a:highlight>
              </a:rPr>
              <a:t>和刘劲老师合照</a:t>
            </a:r>
            <a:endParaRPr lang="en-US" sz="1200" dirty="0">
              <a:solidFill>
                <a:schemeClr val="bg1"/>
              </a:solidFill>
              <a:highlight>
                <a:srgbClr val="000000"/>
              </a:highlight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2989B28B-C8A9-38B6-CFF9-053D9D6B2A2B}"/>
              </a:ext>
            </a:extLst>
          </p:cNvPr>
          <p:cNvSpPr txBox="1"/>
          <p:nvPr/>
        </p:nvSpPr>
        <p:spPr>
          <a:xfrm>
            <a:off x="7055981" y="6145773"/>
            <a:ext cx="1572503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1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000000"/>
                </a:highlight>
              </a:rPr>
              <a:t>和保剑锋老师合照</a:t>
            </a:r>
            <a:endParaRPr lang="en-US" sz="1200" dirty="0">
              <a:solidFill>
                <a:schemeClr val="bg1"/>
              </a:solidFill>
              <a:highlight>
                <a:srgbClr val="000000"/>
              </a:highlight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746E399-D2B8-2128-599A-FCA705D0E9B6}"/>
              </a:ext>
            </a:extLst>
          </p:cNvPr>
          <p:cNvSpPr txBox="1"/>
          <p:nvPr/>
        </p:nvSpPr>
        <p:spPr>
          <a:xfrm>
            <a:off x="779375" y="2678817"/>
            <a:ext cx="1431550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1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000000"/>
                </a:highlight>
              </a:rPr>
              <a:t>和刘惠老师合照</a:t>
            </a:r>
            <a:endParaRPr lang="en-US" sz="1200" dirty="0">
              <a:solidFill>
                <a:schemeClr val="bg1"/>
              </a:solidFill>
              <a:highlight>
                <a:srgbClr val="000000"/>
              </a:highlight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 descr="Black Slides Backgrounds for Powerpoint Templates - PPT Backgrounds">
            <a:extLst>
              <a:ext uri="{FF2B5EF4-FFF2-40B4-BE49-F238E27FC236}">
                <a16:creationId xmlns:a16="http://schemas.microsoft.com/office/drawing/2014/main" id="{920F706D-5141-8AC6-5E3F-0948B9B349C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19" r="19294"/>
          <a:stretch/>
        </p:blipFill>
        <p:spPr bwMode="auto">
          <a:xfrm>
            <a:off x="0" y="0"/>
            <a:ext cx="9137924" cy="6872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cture 3" descr="A couple of men posing for the camera&#10;&#10;Description automatically generated with medium confidence">
            <a:extLst>
              <a:ext uri="{FF2B5EF4-FFF2-40B4-BE49-F238E27FC236}">
                <a16:creationId xmlns:a16="http://schemas.microsoft.com/office/drawing/2014/main" id="{80DE2B2F-A85E-5C98-3CEB-4F2050CFFE5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3049" y="4203404"/>
            <a:ext cx="2551176" cy="1913382"/>
          </a:xfrm>
          <a:prstGeom prst="rect">
            <a:avLst/>
          </a:prstGeom>
        </p:spPr>
      </p:pic>
      <p:pic>
        <p:nvPicPr>
          <p:cNvPr id="5" name="Picture 4" descr="A person and person posing for a picture&#10;&#10;Description automatically generated with medium confidence">
            <a:extLst>
              <a:ext uri="{FF2B5EF4-FFF2-40B4-BE49-F238E27FC236}">
                <a16:creationId xmlns:a16="http://schemas.microsoft.com/office/drawing/2014/main" id="{BB4E1622-B593-D31F-734C-BEE3EFA41892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21071" y="4203404"/>
            <a:ext cx="2551176" cy="1913382"/>
          </a:xfrm>
          <a:prstGeom prst="rect">
            <a:avLst/>
          </a:prstGeom>
        </p:spPr>
      </p:pic>
      <p:pic>
        <p:nvPicPr>
          <p:cNvPr id="6" name="Picture 5" descr="Two men posing for a picture&#10;&#10;Description automatically generated with medium confidence">
            <a:extLst>
              <a:ext uri="{FF2B5EF4-FFF2-40B4-BE49-F238E27FC236}">
                <a16:creationId xmlns:a16="http://schemas.microsoft.com/office/drawing/2014/main" id="{B29CFD11-C14F-F82D-46E0-BCB750767E27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1" t="2346" r="-461" b="23404"/>
          <a:stretch/>
        </p:blipFill>
        <p:spPr>
          <a:xfrm>
            <a:off x="6382289" y="4209123"/>
            <a:ext cx="2569225" cy="1907665"/>
          </a:xfrm>
          <a:prstGeom prst="rect">
            <a:avLst/>
          </a:prstGeom>
        </p:spPr>
      </p:pic>
      <p:pic>
        <p:nvPicPr>
          <p:cNvPr id="7" name="Picture 6" descr="A couple of men posing for the camera&#10;&#10;Description automatically generated with low confidence">
            <a:extLst>
              <a:ext uri="{FF2B5EF4-FFF2-40B4-BE49-F238E27FC236}">
                <a16:creationId xmlns:a16="http://schemas.microsoft.com/office/drawing/2014/main" id="{954CAB26-DBCA-EA31-7DBB-E25BB100E2E7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248" r="16009" b="6257"/>
          <a:stretch/>
        </p:blipFill>
        <p:spPr>
          <a:xfrm>
            <a:off x="6353865" y="756316"/>
            <a:ext cx="2566341" cy="1913382"/>
          </a:xfrm>
          <a:prstGeom prst="rect">
            <a:avLst/>
          </a:prstGeom>
        </p:spPr>
      </p:pic>
      <p:pic>
        <p:nvPicPr>
          <p:cNvPr id="9" name="Picture 8" descr="A person and person posing for a picture&#10;&#10;Description automatically generated with low confidence">
            <a:extLst>
              <a:ext uri="{FF2B5EF4-FFF2-40B4-BE49-F238E27FC236}">
                <a16:creationId xmlns:a16="http://schemas.microsoft.com/office/drawing/2014/main" id="{AE345794-4777-1791-0902-26CEB7478607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301" y="739828"/>
            <a:ext cx="2550361" cy="1912771"/>
          </a:xfrm>
          <a:prstGeom prst="rect">
            <a:avLst/>
          </a:prstGeom>
        </p:spPr>
      </p:pic>
      <p:pic>
        <p:nvPicPr>
          <p:cNvPr id="10" name="Picture 9" descr="A person and person posing for a picture&#10;&#10;Description automatically generated with low confidence">
            <a:extLst>
              <a:ext uri="{FF2B5EF4-FFF2-40B4-BE49-F238E27FC236}">
                <a16:creationId xmlns:a16="http://schemas.microsoft.com/office/drawing/2014/main" id="{89D2ECAD-50D3-C0E9-6C26-B85CD6CA89C3}"/>
              </a:ext>
            </a:extLst>
          </p:cNvPr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484" t="5940" b="5179"/>
          <a:stretch/>
        </p:blipFill>
        <p:spPr>
          <a:xfrm>
            <a:off x="3281249" y="755706"/>
            <a:ext cx="2569349" cy="1913381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ACC1C0A8-2787-4F3A-6243-D801D1A1F450}"/>
              </a:ext>
            </a:extLst>
          </p:cNvPr>
          <p:cNvSpPr/>
          <p:nvPr/>
        </p:nvSpPr>
        <p:spPr>
          <a:xfrm>
            <a:off x="3704563" y="0"/>
            <a:ext cx="1734873" cy="573573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180B03B6-A57E-066E-5201-AF700924A3C8}"/>
              </a:ext>
            </a:extLst>
          </p:cNvPr>
          <p:cNvSpPr/>
          <p:nvPr/>
        </p:nvSpPr>
        <p:spPr>
          <a:xfrm>
            <a:off x="3909333" y="55013"/>
            <a:ext cx="1313180" cy="43088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r"/>
            <a:r>
              <a:rPr lang="zh-CN" altLang="en-US" sz="2200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剧照展示</a:t>
            </a:r>
            <a:endParaRPr lang="en-US" sz="2200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5F79BCCD-110F-E14D-6D87-A02359ACE425}"/>
              </a:ext>
            </a:extLst>
          </p:cNvPr>
          <p:cNvSpPr txBox="1"/>
          <p:nvPr/>
        </p:nvSpPr>
        <p:spPr>
          <a:xfrm>
            <a:off x="789236" y="2687985"/>
            <a:ext cx="1454489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1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000000"/>
                </a:highlight>
              </a:rPr>
              <a:t>和曾舜晞老师合照</a:t>
            </a:r>
            <a:endParaRPr lang="en-US" sz="1200" dirty="0">
              <a:solidFill>
                <a:schemeClr val="bg1"/>
              </a:solidFill>
              <a:highlight>
                <a:srgbClr val="000000"/>
              </a:highlight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6FE8B46F-22F0-A067-E089-6875FD88F8BE}"/>
              </a:ext>
            </a:extLst>
          </p:cNvPr>
          <p:cNvSpPr txBox="1"/>
          <p:nvPr/>
        </p:nvSpPr>
        <p:spPr>
          <a:xfrm>
            <a:off x="3984947" y="2697509"/>
            <a:ext cx="1454489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1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000000"/>
                </a:highlight>
              </a:rPr>
              <a:t>和赖艺老师合照</a:t>
            </a:r>
            <a:endParaRPr lang="en-US" sz="1200" dirty="0">
              <a:solidFill>
                <a:schemeClr val="bg1"/>
              </a:solidFill>
              <a:highlight>
                <a:srgbClr val="000000"/>
              </a:highlight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088DC48B-3286-FBA3-1F16-F51A796003DC}"/>
              </a:ext>
            </a:extLst>
          </p:cNvPr>
          <p:cNvSpPr txBox="1"/>
          <p:nvPr/>
        </p:nvSpPr>
        <p:spPr>
          <a:xfrm>
            <a:off x="821392" y="6153362"/>
            <a:ext cx="1454489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1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000000"/>
                </a:highlight>
              </a:rPr>
              <a:t>和谢君豪老师合照</a:t>
            </a:r>
            <a:endParaRPr lang="en-US" sz="1200" dirty="0">
              <a:solidFill>
                <a:schemeClr val="bg1"/>
              </a:solidFill>
              <a:highlight>
                <a:srgbClr val="000000"/>
              </a:highlight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49AD45A4-1090-A9E1-C8A6-07E1AE69B47F}"/>
              </a:ext>
            </a:extLst>
          </p:cNvPr>
          <p:cNvSpPr txBox="1"/>
          <p:nvPr/>
        </p:nvSpPr>
        <p:spPr>
          <a:xfrm>
            <a:off x="3864111" y="6153362"/>
            <a:ext cx="1454489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1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000000"/>
                </a:highlight>
              </a:rPr>
              <a:t>和陈楚河老师合照</a:t>
            </a:r>
            <a:endParaRPr lang="en-US" sz="1200" dirty="0">
              <a:solidFill>
                <a:schemeClr val="bg1"/>
              </a:solidFill>
              <a:highlight>
                <a:srgbClr val="000000"/>
              </a:highlight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F323875D-D46E-54CF-63C6-5669372990DD}"/>
              </a:ext>
            </a:extLst>
          </p:cNvPr>
          <p:cNvSpPr txBox="1"/>
          <p:nvPr/>
        </p:nvSpPr>
        <p:spPr>
          <a:xfrm>
            <a:off x="6939655" y="6153362"/>
            <a:ext cx="1454489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1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000000"/>
                </a:highlight>
              </a:rPr>
              <a:t>和胡军老师合照</a:t>
            </a:r>
            <a:endParaRPr lang="en-US" sz="1200" dirty="0">
              <a:solidFill>
                <a:schemeClr val="bg1"/>
              </a:solidFill>
              <a:highlight>
                <a:srgbClr val="000000"/>
              </a:highlight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B547FA10-D5E4-75EA-0914-8F6B3DD0A36C}"/>
              </a:ext>
            </a:extLst>
          </p:cNvPr>
          <p:cNvSpPr txBox="1"/>
          <p:nvPr/>
        </p:nvSpPr>
        <p:spPr>
          <a:xfrm>
            <a:off x="6939656" y="2697509"/>
            <a:ext cx="1454489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1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000000"/>
                </a:highlight>
              </a:rPr>
              <a:t>和黑子老师合照</a:t>
            </a:r>
            <a:endParaRPr lang="en-US" sz="1200" dirty="0">
              <a:solidFill>
                <a:schemeClr val="bg1"/>
              </a:solidFill>
              <a:highlight>
                <a:srgbClr val="000000"/>
              </a:highlight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Black Slides Backgrounds for Powerpoint Templates - PPT Backgrounds">
            <a:extLst>
              <a:ext uri="{FF2B5EF4-FFF2-40B4-BE49-F238E27FC236}">
                <a16:creationId xmlns:a16="http://schemas.microsoft.com/office/drawing/2014/main" id="{AD4B97C8-B368-A24E-8985-E3656458F4E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705" r="19294"/>
          <a:stretch/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 descr="A group of people at a conference&#10;&#10;Description automatically generated with low confidence">
            <a:extLst>
              <a:ext uri="{FF2B5EF4-FFF2-40B4-BE49-F238E27FC236}">
                <a16:creationId xmlns:a16="http://schemas.microsoft.com/office/drawing/2014/main" id="{DD75DBE9-3032-37B6-2CEE-137FB4BD430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9412"/>
          <a:stretch/>
        </p:blipFill>
        <p:spPr>
          <a:xfrm>
            <a:off x="5889757" y="4300733"/>
            <a:ext cx="2675521" cy="1971464"/>
          </a:xfrm>
          <a:prstGeom prst="rect">
            <a:avLst/>
          </a:prstGeom>
        </p:spPr>
      </p:pic>
      <p:pic>
        <p:nvPicPr>
          <p:cNvPr id="8" name="Picture 7" descr="A group of people posing for a photo&#10;&#10;Description automatically generated">
            <a:extLst>
              <a:ext uri="{FF2B5EF4-FFF2-40B4-BE49-F238E27FC236}">
                <a16:creationId xmlns:a16="http://schemas.microsoft.com/office/drawing/2014/main" id="{1AA1C2C5-8599-55CC-EF6E-62A5A5DE70EC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172" r="12377"/>
          <a:stretch/>
        </p:blipFill>
        <p:spPr>
          <a:xfrm>
            <a:off x="342903" y="405538"/>
            <a:ext cx="2762333" cy="2059682"/>
          </a:xfrm>
          <a:prstGeom prst="rect">
            <a:avLst/>
          </a:prstGeom>
        </p:spPr>
      </p:pic>
      <p:pic>
        <p:nvPicPr>
          <p:cNvPr id="9" name="Picture 8" descr="A picture containing person, group, people, standing&#10;&#10;Description automatically generated">
            <a:extLst>
              <a:ext uri="{FF2B5EF4-FFF2-40B4-BE49-F238E27FC236}">
                <a16:creationId xmlns:a16="http://schemas.microsoft.com/office/drawing/2014/main" id="{65D10D57-093A-A431-11DD-8A1897C216CC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460" b="1"/>
          <a:stretch/>
        </p:blipFill>
        <p:spPr>
          <a:xfrm>
            <a:off x="342903" y="3429001"/>
            <a:ext cx="5044729" cy="2843197"/>
          </a:xfrm>
          <a:prstGeom prst="rect">
            <a:avLst/>
          </a:prstGeom>
        </p:spPr>
      </p:pic>
      <p:pic>
        <p:nvPicPr>
          <p:cNvPr id="10" name="Picture 9" descr="A group of people posing for a photo in front of a building&#10;&#10;Description automatically generated with medium confidence">
            <a:extLst>
              <a:ext uri="{FF2B5EF4-FFF2-40B4-BE49-F238E27FC236}">
                <a16:creationId xmlns:a16="http://schemas.microsoft.com/office/drawing/2014/main" id="{F2261060-51E5-5CCC-356C-8CC8190A11E4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90923" y="313082"/>
            <a:ext cx="1696709" cy="2262279"/>
          </a:xfrm>
          <a:prstGeom prst="rect">
            <a:avLst/>
          </a:prstGeom>
        </p:spPr>
      </p:pic>
      <p:pic>
        <p:nvPicPr>
          <p:cNvPr id="11" name="Picture 10" descr="A group of people posing for a photo&#10;&#10;Description automatically generated">
            <a:extLst>
              <a:ext uri="{FF2B5EF4-FFF2-40B4-BE49-F238E27FC236}">
                <a16:creationId xmlns:a16="http://schemas.microsoft.com/office/drawing/2014/main" id="{A2A0FE86-9913-251C-09E8-0485D075B121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2" b="67"/>
          <a:stretch/>
        </p:blipFill>
        <p:spPr>
          <a:xfrm>
            <a:off x="5889953" y="975500"/>
            <a:ext cx="2675521" cy="2005256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E1A05EB0-41CB-65FD-6640-45F2F2A0210C}"/>
              </a:ext>
            </a:extLst>
          </p:cNvPr>
          <p:cNvSpPr/>
          <p:nvPr/>
        </p:nvSpPr>
        <p:spPr>
          <a:xfrm>
            <a:off x="7362160" y="3465818"/>
            <a:ext cx="1734873" cy="573573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C58F1D92-06A6-D00E-7BBF-0BEEB73EF710}"/>
              </a:ext>
            </a:extLst>
          </p:cNvPr>
          <p:cNvSpPr/>
          <p:nvPr/>
        </p:nvSpPr>
        <p:spPr>
          <a:xfrm>
            <a:off x="7582692" y="3504502"/>
            <a:ext cx="1313180" cy="43088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r"/>
            <a:r>
              <a:rPr lang="zh-CN" altLang="en-US" sz="2200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剧照展示</a:t>
            </a:r>
            <a:endParaRPr lang="en-US" sz="2200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25ACCBF1-AF89-DC09-24AE-A1AEB8E38332}"/>
              </a:ext>
            </a:extLst>
          </p:cNvPr>
          <p:cNvSpPr txBox="1"/>
          <p:nvPr/>
        </p:nvSpPr>
        <p:spPr>
          <a:xfrm>
            <a:off x="3808207" y="2624734"/>
            <a:ext cx="1579425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000000"/>
                </a:highlight>
              </a:rPr>
              <a:t>香格里拉酒店</a:t>
            </a:r>
            <a:r>
              <a:rPr lang="zh-CN" altLang="en-US" sz="1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000000"/>
                </a:highlight>
              </a:rPr>
              <a:t>宣传片</a:t>
            </a:r>
            <a:endParaRPr lang="en-US" sz="1200" dirty="0">
              <a:solidFill>
                <a:schemeClr val="bg1"/>
              </a:solidFill>
              <a:highlight>
                <a:srgbClr val="000000"/>
              </a:highlight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9CBED749-361E-E948-4478-40D3473C7FF9}"/>
              </a:ext>
            </a:extLst>
          </p:cNvPr>
          <p:cNvSpPr txBox="1"/>
          <p:nvPr/>
        </p:nvSpPr>
        <p:spPr>
          <a:xfrm>
            <a:off x="6485037" y="6319159"/>
            <a:ext cx="1754245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200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000000"/>
                </a:highlight>
              </a:rPr>
              <a:t>韩國系生活家</a:t>
            </a:r>
            <a:r>
              <a:rPr lang="zh-CN" altLang="en-US" sz="1200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000000"/>
                </a:highlight>
              </a:rPr>
              <a:t>签约仪式</a:t>
            </a:r>
            <a:endParaRPr lang="en-US" sz="1200" dirty="0">
              <a:highlight>
                <a:srgbClr val="000000"/>
              </a:highlight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8EA0C636-C03C-335D-C8F8-CED92A47B1F1}"/>
              </a:ext>
            </a:extLst>
          </p:cNvPr>
          <p:cNvSpPr txBox="1"/>
          <p:nvPr/>
        </p:nvSpPr>
        <p:spPr>
          <a:xfrm>
            <a:off x="-561931" y="2512905"/>
            <a:ext cx="4572000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200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000000"/>
                </a:highlight>
              </a:rPr>
              <a:t>杭州万向职业技术学院</a:t>
            </a:r>
            <a:r>
              <a:rPr lang="zh-CN" altLang="en-US" sz="1200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000000"/>
                </a:highlight>
              </a:rPr>
              <a:t>宣传片</a:t>
            </a:r>
            <a:endParaRPr lang="en-US" sz="1200" dirty="0">
              <a:solidFill>
                <a:schemeClr val="bg1">
                  <a:lumMod val="9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highlight>
                <a:srgbClr val="000000"/>
              </a:highlight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C772BB8F-7E38-C15D-29F0-E30452BDB779}"/>
              </a:ext>
            </a:extLst>
          </p:cNvPr>
          <p:cNvSpPr txBox="1"/>
          <p:nvPr/>
        </p:nvSpPr>
        <p:spPr>
          <a:xfrm>
            <a:off x="6862731" y="3010726"/>
            <a:ext cx="1317954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1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000000"/>
                </a:highlight>
              </a:rPr>
              <a:t>舞蹈表演</a:t>
            </a:r>
            <a:endParaRPr lang="en-US" sz="1200" dirty="0">
              <a:solidFill>
                <a:schemeClr val="bg1"/>
              </a:solidFill>
              <a:highlight>
                <a:srgbClr val="000000"/>
              </a:highlight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4A2B1272-6CBD-D6BB-A0CB-1D8E0A68F619}"/>
              </a:ext>
            </a:extLst>
          </p:cNvPr>
          <p:cNvSpPr txBox="1"/>
          <p:nvPr/>
        </p:nvSpPr>
        <p:spPr>
          <a:xfrm>
            <a:off x="2135707" y="6319159"/>
            <a:ext cx="4924424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1200" dirty="0">
                <a:solidFill>
                  <a:schemeClr val="bg1"/>
                </a:solidFill>
                <a:highlight>
                  <a:srgbClr val="000000"/>
                </a:highlight>
              </a:rPr>
              <a:t>斯凯</a:t>
            </a:r>
            <a:r>
              <a:rPr lang="en-US" sz="1200" dirty="0">
                <a:solidFill>
                  <a:schemeClr val="bg1"/>
                </a:solidFill>
                <a:highlight>
                  <a:srgbClr val="000000"/>
                </a:highlight>
              </a:rPr>
              <a:t>公司</a:t>
            </a:r>
            <a:r>
              <a:rPr lang="zh-CN" altLang="en-US" sz="1200" dirty="0">
                <a:solidFill>
                  <a:schemeClr val="bg1"/>
                </a:solidFill>
                <a:highlight>
                  <a:srgbClr val="000000"/>
                </a:highlight>
              </a:rPr>
              <a:t>晚会表演</a:t>
            </a:r>
            <a:endParaRPr lang="en-US" sz="1200" dirty="0">
              <a:solidFill>
                <a:schemeClr val="bg1"/>
              </a:solidFill>
              <a:highlight>
                <a:srgbClr val="000000"/>
              </a:highlight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4" descr="Black Slides Backgrounds for Powerpoint Templates - PPT Backgrounds">
            <a:extLst>
              <a:ext uri="{FF2B5EF4-FFF2-40B4-BE49-F238E27FC236}">
                <a16:creationId xmlns:a16="http://schemas.microsoft.com/office/drawing/2014/main" id="{C92B105C-E13C-CB29-E96A-BE19DAD99E4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705" r="19294"/>
          <a:stretch/>
        </p:blipFill>
        <p:spPr bwMode="auto">
          <a:xfrm>
            <a:off x="-1" y="-6724"/>
            <a:ext cx="914400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 descr="A picture containing text, indoor&#10;&#10;Description automatically generated">
            <a:extLst>
              <a:ext uri="{FF2B5EF4-FFF2-40B4-BE49-F238E27FC236}">
                <a16:creationId xmlns:a16="http://schemas.microsoft.com/office/drawing/2014/main" id="{4D9E66A2-24B8-7101-B567-A45456F0CA4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8764" y="3421156"/>
            <a:ext cx="4836718" cy="2720655"/>
          </a:xfrm>
          <a:prstGeom prst="rect">
            <a:avLst/>
          </a:prstGeom>
        </p:spPr>
      </p:pic>
      <p:pic>
        <p:nvPicPr>
          <p:cNvPr id="8" name="Picture 7" descr="A group of people sitting at a table&#10;&#10;Description automatically generated with medium confidence">
            <a:extLst>
              <a:ext uri="{FF2B5EF4-FFF2-40B4-BE49-F238E27FC236}">
                <a16:creationId xmlns:a16="http://schemas.microsoft.com/office/drawing/2014/main" id="{FCD36F3E-A5F5-C04A-F3D8-CD1D5A1CD11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89953" y="4331437"/>
            <a:ext cx="2675521" cy="1786304"/>
          </a:xfrm>
          <a:prstGeom prst="rect">
            <a:avLst/>
          </a:prstGeom>
        </p:spPr>
      </p:pic>
      <p:pic>
        <p:nvPicPr>
          <p:cNvPr id="9" name="Picture 8" descr="A group of people standing behind a table with food on it&#10;&#10;Description automatically generated with medium confidence">
            <a:extLst>
              <a:ext uri="{FF2B5EF4-FFF2-40B4-BE49-F238E27FC236}">
                <a16:creationId xmlns:a16="http://schemas.microsoft.com/office/drawing/2014/main" id="{F5D9EDF7-4877-F6A8-8625-BA3C84A8D100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747" t="8679" b="13483"/>
          <a:stretch/>
        </p:blipFill>
        <p:spPr>
          <a:xfrm>
            <a:off x="3669137" y="321735"/>
            <a:ext cx="1739892" cy="2236177"/>
          </a:xfrm>
          <a:prstGeom prst="rect">
            <a:avLst/>
          </a:prstGeom>
        </p:spPr>
      </p:pic>
      <p:pic>
        <p:nvPicPr>
          <p:cNvPr id="10" name="Picture 9" descr="A person using a computer&#10;&#10;Description automatically generated with low confidence">
            <a:extLst>
              <a:ext uri="{FF2B5EF4-FFF2-40B4-BE49-F238E27FC236}">
                <a16:creationId xmlns:a16="http://schemas.microsoft.com/office/drawing/2014/main" id="{74A9AF1F-90B7-B19F-36D7-80EC8A41D748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46" r="32069" b="-2"/>
          <a:stretch/>
        </p:blipFill>
        <p:spPr>
          <a:xfrm>
            <a:off x="608764" y="321735"/>
            <a:ext cx="2230606" cy="2236177"/>
          </a:xfrm>
          <a:prstGeom prst="rect">
            <a:avLst/>
          </a:prstGeom>
        </p:spPr>
      </p:pic>
      <p:pic>
        <p:nvPicPr>
          <p:cNvPr id="11" name="Picture 10" descr="A group of people sitting at desks in a classroom&#10;&#10;Description automatically generated with medium confidence">
            <a:extLst>
              <a:ext uri="{FF2B5EF4-FFF2-40B4-BE49-F238E27FC236}">
                <a16:creationId xmlns:a16="http://schemas.microsoft.com/office/drawing/2014/main" id="{0AD0A2A4-646D-8DD7-91C9-C3E07A6DB022}"/>
              </a:ext>
            </a:extLst>
          </p:cNvPr>
          <p:cNvPicPr/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1390"/>
          <a:stretch/>
        </p:blipFill>
        <p:spPr>
          <a:xfrm>
            <a:off x="5889953" y="515775"/>
            <a:ext cx="2675521" cy="2924706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07B2BD10-81A7-B075-02B4-A1932A8C0F79}"/>
              </a:ext>
            </a:extLst>
          </p:cNvPr>
          <p:cNvSpPr txBox="1"/>
          <p:nvPr/>
        </p:nvSpPr>
        <p:spPr>
          <a:xfrm>
            <a:off x="6765533" y="3480866"/>
            <a:ext cx="1181494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1200" dirty="0">
                <a:ln w="0"/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000000"/>
                </a:highlight>
              </a:rPr>
              <a:t>义乌工商学院</a:t>
            </a:r>
            <a:endParaRPr lang="en-US" sz="1200" dirty="0">
              <a:solidFill>
                <a:schemeClr val="bg1"/>
              </a:solidFill>
              <a:highlight>
                <a:srgbClr val="000000"/>
              </a:highlight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3D08E8C4-DD69-3B9B-F4A3-4D8B60D2952B}"/>
              </a:ext>
            </a:extLst>
          </p:cNvPr>
          <p:cNvSpPr txBox="1"/>
          <p:nvPr/>
        </p:nvSpPr>
        <p:spPr>
          <a:xfrm>
            <a:off x="6559384" y="6141811"/>
            <a:ext cx="1593792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1200" dirty="0">
                <a:ln w="0"/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000000"/>
                </a:highlight>
              </a:rPr>
              <a:t>爱贝国际少儿英话</a:t>
            </a:r>
            <a:endParaRPr lang="en-US" sz="1200" dirty="0">
              <a:solidFill>
                <a:schemeClr val="bg1"/>
              </a:solidFill>
              <a:highlight>
                <a:srgbClr val="000000"/>
              </a:highlight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754664C2-62EA-3751-B61C-2412BFAD626E}"/>
              </a:ext>
            </a:extLst>
          </p:cNvPr>
          <p:cNvSpPr txBox="1"/>
          <p:nvPr/>
        </p:nvSpPr>
        <p:spPr>
          <a:xfrm>
            <a:off x="3917373" y="2610767"/>
            <a:ext cx="1394054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000000"/>
                </a:highlight>
              </a:rPr>
              <a:t>安慕希酸奶</a:t>
            </a:r>
            <a:r>
              <a:rPr lang="zh-CN" altLang="en-US" sz="1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000000"/>
                </a:highlight>
              </a:rPr>
              <a:t>广告</a:t>
            </a:r>
            <a:endParaRPr lang="en-US" sz="1200" dirty="0">
              <a:solidFill>
                <a:schemeClr val="bg1"/>
              </a:solidFill>
              <a:highlight>
                <a:srgbClr val="000000"/>
              </a:highlight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97089ECC-FA4D-0456-074C-BE50C5EF8425}"/>
              </a:ext>
            </a:extLst>
          </p:cNvPr>
          <p:cNvSpPr txBox="1"/>
          <p:nvPr/>
        </p:nvSpPr>
        <p:spPr>
          <a:xfrm>
            <a:off x="2475104" y="6169947"/>
            <a:ext cx="1104037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1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000000"/>
                </a:highlight>
              </a:rPr>
              <a:t>经纪公司表演</a:t>
            </a:r>
            <a:endParaRPr lang="en-US" sz="1200" dirty="0">
              <a:solidFill>
                <a:schemeClr val="bg1"/>
              </a:solidFill>
              <a:highlight>
                <a:srgbClr val="000000"/>
              </a:highlight>
            </a:endParaRP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EDD0A713-9058-8ECB-465D-BD5782284C3D}"/>
              </a:ext>
            </a:extLst>
          </p:cNvPr>
          <p:cNvSpPr/>
          <p:nvPr/>
        </p:nvSpPr>
        <p:spPr>
          <a:xfrm>
            <a:off x="30238" y="2955017"/>
            <a:ext cx="1734873" cy="573573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/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4BF21464-AAD0-5EEA-AC0E-22F6BA8C86C8}"/>
              </a:ext>
            </a:extLst>
          </p:cNvPr>
          <p:cNvSpPr/>
          <p:nvPr/>
        </p:nvSpPr>
        <p:spPr>
          <a:xfrm>
            <a:off x="241084" y="3012474"/>
            <a:ext cx="1313180" cy="43088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r"/>
            <a:r>
              <a:rPr lang="zh-CN" altLang="en-US" sz="2200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剧照展示</a:t>
            </a:r>
            <a:endParaRPr lang="en-US" sz="2200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672F4CF-E18A-ACAE-2DBC-A1DDF9E3E36D}"/>
              </a:ext>
            </a:extLst>
          </p:cNvPr>
          <p:cNvSpPr txBox="1"/>
          <p:nvPr/>
        </p:nvSpPr>
        <p:spPr>
          <a:xfrm>
            <a:off x="1156805" y="2597119"/>
            <a:ext cx="1134523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1200" dirty="0">
                <a:solidFill>
                  <a:schemeClr val="bg1"/>
                </a:solidFill>
                <a:highlight>
                  <a:srgbClr val="000000"/>
                </a:highlight>
              </a:rPr>
              <a:t>钢琴演奏表演</a:t>
            </a:r>
            <a:endParaRPr lang="en-US" sz="1200" dirty="0">
              <a:solidFill>
                <a:schemeClr val="bg1"/>
              </a:solidFill>
              <a:highlight>
                <a:srgbClr val="000000"/>
              </a:highlight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picture containing orange, colorful&#10;&#10;Description automatically generated">
            <a:extLst>
              <a:ext uri="{FF2B5EF4-FFF2-40B4-BE49-F238E27FC236}">
                <a16:creationId xmlns:a16="http://schemas.microsoft.com/office/drawing/2014/main" id="{14E32EC8-8D25-63AC-F233-869D7ADBAC77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40" t="2540" r="8658"/>
          <a:stretch/>
        </p:blipFill>
        <p:spPr>
          <a:xfrm>
            <a:off x="1" y="0"/>
            <a:ext cx="9143999" cy="6857999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09EB7630-11A1-D56F-FBD0-07C728774C1E}"/>
              </a:ext>
            </a:extLst>
          </p:cNvPr>
          <p:cNvSpPr/>
          <p:nvPr/>
        </p:nvSpPr>
        <p:spPr>
          <a:xfrm>
            <a:off x="1864689" y="4726484"/>
            <a:ext cx="5066277" cy="70788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A9004110-DC55-CA7A-B498-F1167246D19D}"/>
              </a:ext>
            </a:extLst>
          </p:cNvPr>
          <p:cNvSpPr txBox="1"/>
          <p:nvPr/>
        </p:nvSpPr>
        <p:spPr>
          <a:xfrm>
            <a:off x="1230084" y="4661168"/>
            <a:ext cx="6335486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zh-CN" altLang="en-US" sz="4000" dirty="0">
                <a:ln w="0"/>
                <a:solidFill>
                  <a:schemeClr val="accent4">
                    <a:lumMod val="40000"/>
                    <a:lumOff val="6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谢谢观看，期待合作</a:t>
            </a:r>
            <a:endParaRPr lang="en-US" sz="4000" dirty="0">
              <a:ln w="0"/>
              <a:solidFill>
                <a:schemeClr val="accent4">
                  <a:lumMod val="40000"/>
                  <a:lumOff val="60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8D992C7F-F5C6-9BBA-187C-7721A0BC35A8}"/>
              </a:ext>
            </a:extLst>
          </p:cNvPr>
          <p:cNvSpPr/>
          <p:nvPr/>
        </p:nvSpPr>
        <p:spPr>
          <a:xfrm>
            <a:off x="3126650" y="4029606"/>
            <a:ext cx="2531197" cy="596347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B725CA85-9BBF-8165-5CDC-C2A1C92BF670}"/>
              </a:ext>
            </a:extLst>
          </p:cNvPr>
          <p:cNvSpPr/>
          <p:nvPr/>
        </p:nvSpPr>
        <p:spPr>
          <a:xfrm>
            <a:off x="1520515" y="3985940"/>
            <a:ext cx="5754622" cy="707886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000" dirty="0">
                <a:ln w="0"/>
                <a:solidFill>
                  <a:schemeClr val="accent4">
                    <a:lumMod val="40000"/>
                    <a:lumOff val="6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THE END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Slate</Template>
  <TotalTime>744</TotalTime>
  <Words>855</Words>
  <Application>Microsoft Office PowerPoint</Application>
  <PresentationFormat>On-screen Show (4:3)</PresentationFormat>
  <Paragraphs>158</Paragraphs>
  <Slides>16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0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admin</dc:creator>
  <cp:lastModifiedBy>admin</cp:lastModifiedBy>
  <cp:revision>27</cp:revision>
  <dcterms:created xsi:type="dcterms:W3CDTF">2022-10-05T14:48:38Z</dcterms:created>
  <dcterms:modified xsi:type="dcterms:W3CDTF">2022-10-08T19:05:52Z</dcterms:modified>
</cp:coreProperties>
</file>